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79" r:id="rId26"/>
    <p:sldId id="282" r:id="rId27"/>
    <p:sldId id="281" r:id="rId28"/>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52"/>
    <p:restoredTop sz="77500"/>
  </p:normalViewPr>
  <p:slideViewPr>
    <p:cSldViewPr snapToGrid="0">
      <p:cViewPr>
        <p:scale>
          <a:sx n="123" d="100"/>
          <a:sy n="123" d="100"/>
        </p:scale>
        <p:origin x="144"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6.svg"/></Relationships>
</file>

<file path=ppt/diagrams/_rels/data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F8F08-68FC-435D-84AC-B56329BDDD0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1359DEC-D83B-4B0D-AA06-4763E4B1D860}">
      <dgm:prSet/>
      <dgm:spPr/>
      <dgm:t>
        <a:bodyPr/>
        <a:lstStyle/>
        <a:p>
          <a:pPr>
            <a:lnSpc>
              <a:spcPct val="100000"/>
            </a:lnSpc>
          </a:pPr>
          <a:r>
            <a:rPr lang="en-US"/>
            <a:t>Jet engines degrade over time, leading to unplanned failures.</a:t>
          </a:r>
        </a:p>
      </dgm:t>
    </dgm:pt>
    <dgm:pt modelId="{7865AD53-865C-4E24-ACEF-1E45747D2D6E}" type="parTrans" cxnId="{982F365A-3D95-4AFE-B402-C710976E0D0C}">
      <dgm:prSet/>
      <dgm:spPr/>
      <dgm:t>
        <a:bodyPr/>
        <a:lstStyle/>
        <a:p>
          <a:endParaRPr lang="en-US"/>
        </a:p>
      </dgm:t>
    </dgm:pt>
    <dgm:pt modelId="{7E4B21C0-2EC0-41C5-9578-1D2C35D67AD3}" type="sibTrans" cxnId="{982F365A-3D95-4AFE-B402-C710976E0D0C}">
      <dgm:prSet/>
      <dgm:spPr/>
      <dgm:t>
        <a:bodyPr/>
        <a:lstStyle/>
        <a:p>
          <a:endParaRPr lang="en-US"/>
        </a:p>
      </dgm:t>
    </dgm:pt>
    <dgm:pt modelId="{E8C557EC-D2C1-4605-AC8C-1147BC2D5ECF}">
      <dgm:prSet/>
      <dgm:spPr/>
      <dgm:t>
        <a:bodyPr/>
        <a:lstStyle/>
        <a:p>
          <a:pPr>
            <a:lnSpc>
              <a:spcPct val="100000"/>
            </a:lnSpc>
          </a:pPr>
          <a:r>
            <a:rPr lang="en-US"/>
            <a:t>Early prediction of Remaining Useful Life (RUL) is critical.</a:t>
          </a:r>
        </a:p>
      </dgm:t>
    </dgm:pt>
    <dgm:pt modelId="{45B4D92C-34AC-4888-AB5F-990F121114BD}" type="parTrans" cxnId="{C4D11701-3FA7-4D43-9700-94FE1E781491}">
      <dgm:prSet/>
      <dgm:spPr/>
      <dgm:t>
        <a:bodyPr/>
        <a:lstStyle/>
        <a:p>
          <a:endParaRPr lang="en-US"/>
        </a:p>
      </dgm:t>
    </dgm:pt>
    <dgm:pt modelId="{ADA9C934-9E02-4F4E-8C38-94B639776929}" type="sibTrans" cxnId="{C4D11701-3FA7-4D43-9700-94FE1E781491}">
      <dgm:prSet/>
      <dgm:spPr/>
      <dgm:t>
        <a:bodyPr/>
        <a:lstStyle/>
        <a:p>
          <a:endParaRPr lang="en-US"/>
        </a:p>
      </dgm:t>
    </dgm:pt>
    <dgm:pt modelId="{9AD69B00-2A16-4BE3-81EC-7E69880E7D98}">
      <dgm:prSet/>
      <dgm:spPr/>
      <dgm:t>
        <a:bodyPr/>
        <a:lstStyle/>
        <a:p>
          <a:pPr>
            <a:lnSpc>
              <a:spcPct val="100000"/>
            </a:lnSpc>
          </a:pPr>
          <a:r>
            <a:rPr lang="en-US"/>
            <a:t>Goal: Build a predictive system using real engine sensor data (C-MAPSS dataset).</a:t>
          </a:r>
        </a:p>
      </dgm:t>
    </dgm:pt>
    <dgm:pt modelId="{B7133429-7414-467F-A7A9-9EE1A93FAA3C}" type="parTrans" cxnId="{1CD641B6-79FA-450A-B61F-C686843CC3E1}">
      <dgm:prSet/>
      <dgm:spPr/>
      <dgm:t>
        <a:bodyPr/>
        <a:lstStyle/>
        <a:p>
          <a:endParaRPr lang="en-US"/>
        </a:p>
      </dgm:t>
    </dgm:pt>
    <dgm:pt modelId="{07FF1C3F-6616-4428-A0EF-DFD1D1201C19}" type="sibTrans" cxnId="{1CD641B6-79FA-450A-B61F-C686843CC3E1}">
      <dgm:prSet/>
      <dgm:spPr/>
      <dgm:t>
        <a:bodyPr/>
        <a:lstStyle/>
        <a:p>
          <a:endParaRPr lang="en-US"/>
        </a:p>
      </dgm:t>
    </dgm:pt>
    <dgm:pt modelId="{00DBCA93-6C05-4365-A461-E98CB89F3DBF}" type="pres">
      <dgm:prSet presAssocID="{A08F8F08-68FC-435D-84AC-B56329BDDD0A}" presName="root" presStyleCnt="0">
        <dgm:presLayoutVars>
          <dgm:dir/>
          <dgm:resizeHandles val="exact"/>
        </dgm:presLayoutVars>
      </dgm:prSet>
      <dgm:spPr/>
    </dgm:pt>
    <dgm:pt modelId="{C890157B-D1E2-4B76-93E4-BE1F9BD47004}" type="pres">
      <dgm:prSet presAssocID="{41359DEC-D83B-4B0D-AA06-4763E4B1D860}" presName="compNode" presStyleCnt="0"/>
      <dgm:spPr/>
    </dgm:pt>
    <dgm:pt modelId="{E27DE965-5D84-4256-9763-6828844EB3D5}" type="pres">
      <dgm:prSet presAssocID="{41359DEC-D83B-4B0D-AA06-4763E4B1D860}" presName="bgRect" presStyleLbl="bgShp" presStyleIdx="0" presStyleCnt="3"/>
      <dgm:spPr/>
    </dgm:pt>
    <dgm:pt modelId="{9D5E2FA6-4216-4AF2-8B86-F4F6F5026AC6}" type="pres">
      <dgm:prSet presAssocID="{41359DEC-D83B-4B0D-AA06-4763E4B1D8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irplane"/>
        </a:ext>
      </dgm:extLst>
    </dgm:pt>
    <dgm:pt modelId="{2675B86E-3346-445C-8A29-BD97EEDC9EBF}" type="pres">
      <dgm:prSet presAssocID="{41359DEC-D83B-4B0D-AA06-4763E4B1D860}" presName="spaceRect" presStyleCnt="0"/>
      <dgm:spPr/>
    </dgm:pt>
    <dgm:pt modelId="{796FAA10-5E8B-462A-8801-B2F58B6DD401}" type="pres">
      <dgm:prSet presAssocID="{41359DEC-D83B-4B0D-AA06-4763E4B1D860}" presName="parTx" presStyleLbl="revTx" presStyleIdx="0" presStyleCnt="3">
        <dgm:presLayoutVars>
          <dgm:chMax val="0"/>
          <dgm:chPref val="0"/>
        </dgm:presLayoutVars>
      </dgm:prSet>
      <dgm:spPr/>
    </dgm:pt>
    <dgm:pt modelId="{6994153F-CA7B-4F10-9FF8-DC04C0E5F6F6}" type="pres">
      <dgm:prSet presAssocID="{7E4B21C0-2EC0-41C5-9578-1D2C35D67AD3}" presName="sibTrans" presStyleCnt="0"/>
      <dgm:spPr/>
    </dgm:pt>
    <dgm:pt modelId="{B5A8E824-346B-4586-B968-42487B8D9908}" type="pres">
      <dgm:prSet presAssocID="{E8C557EC-D2C1-4605-AC8C-1147BC2D5ECF}" presName="compNode" presStyleCnt="0"/>
      <dgm:spPr/>
    </dgm:pt>
    <dgm:pt modelId="{EC7CFAA5-C22F-4BA1-8B29-762FFD3D319D}" type="pres">
      <dgm:prSet presAssocID="{E8C557EC-D2C1-4605-AC8C-1147BC2D5ECF}" presName="bgRect" presStyleLbl="bgShp" presStyleIdx="1" presStyleCnt="3"/>
      <dgm:spPr/>
    </dgm:pt>
    <dgm:pt modelId="{1E4927E4-DA7D-45C3-B6B5-DA1F92A6CF36}" type="pres">
      <dgm:prSet presAssocID="{E8C557EC-D2C1-4605-AC8C-1147BC2D5E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enn Diagram"/>
        </a:ext>
      </dgm:extLst>
    </dgm:pt>
    <dgm:pt modelId="{8B1B87A4-DF01-4ED8-8C1D-9ACD69C87B40}" type="pres">
      <dgm:prSet presAssocID="{E8C557EC-D2C1-4605-AC8C-1147BC2D5ECF}" presName="spaceRect" presStyleCnt="0"/>
      <dgm:spPr/>
    </dgm:pt>
    <dgm:pt modelId="{80A036F5-CC88-48AD-987B-7E3A31F52127}" type="pres">
      <dgm:prSet presAssocID="{E8C557EC-D2C1-4605-AC8C-1147BC2D5ECF}" presName="parTx" presStyleLbl="revTx" presStyleIdx="1" presStyleCnt="3">
        <dgm:presLayoutVars>
          <dgm:chMax val="0"/>
          <dgm:chPref val="0"/>
        </dgm:presLayoutVars>
      </dgm:prSet>
      <dgm:spPr/>
    </dgm:pt>
    <dgm:pt modelId="{150F5429-4F03-4BB7-B540-2101CCCC60E4}" type="pres">
      <dgm:prSet presAssocID="{ADA9C934-9E02-4F4E-8C38-94B639776929}" presName="sibTrans" presStyleCnt="0"/>
      <dgm:spPr/>
    </dgm:pt>
    <dgm:pt modelId="{16B82A3C-A5DD-4BCC-A302-3CF59394984A}" type="pres">
      <dgm:prSet presAssocID="{9AD69B00-2A16-4BE3-81EC-7E69880E7D98}" presName="compNode" presStyleCnt="0"/>
      <dgm:spPr/>
    </dgm:pt>
    <dgm:pt modelId="{C4D74460-23CB-49C5-A9FA-9DCCE1769BAC}" type="pres">
      <dgm:prSet presAssocID="{9AD69B00-2A16-4BE3-81EC-7E69880E7D98}" presName="bgRect" presStyleLbl="bgShp" presStyleIdx="2" presStyleCnt="3"/>
      <dgm:spPr/>
    </dgm:pt>
    <dgm:pt modelId="{86885592-E258-49C7-90CA-73F0E0B01780}" type="pres">
      <dgm:prSet presAssocID="{9AD69B00-2A16-4BE3-81EC-7E69880E7D9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B1DE0D24-C7B1-4217-8095-7F042998BFA6}" type="pres">
      <dgm:prSet presAssocID="{9AD69B00-2A16-4BE3-81EC-7E69880E7D98}" presName="spaceRect" presStyleCnt="0"/>
      <dgm:spPr/>
    </dgm:pt>
    <dgm:pt modelId="{A837E438-648A-4755-B57B-3034042F7B32}" type="pres">
      <dgm:prSet presAssocID="{9AD69B00-2A16-4BE3-81EC-7E69880E7D98}" presName="parTx" presStyleLbl="revTx" presStyleIdx="2" presStyleCnt="3">
        <dgm:presLayoutVars>
          <dgm:chMax val="0"/>
          <dgm:chPref val="0"/>
        </dgm:presLayoutVars>
      </dgm:prSet>
      <dgm:spPr/>
    </dgm:pt>
  </dgm:ptLst>
  <dgm:cxnLst>
    <dgm:cxn modelId="{C4D11701-3FA7-4D43-9700-94FE1E781491}" srcId="{A08F8F08-68FC-435D-84AC-B56329BDDD0A}" destId="{E8C557EC-D2C1-4605-AC8C-1147BC2D5ECF}" srcOrd="1" destOrd="0" parTransId="{45B4D92C-34AC-4888-AB5F-990F121114BD}" sibTransId="{ADA9C934-9E02-4F4E-8C38-94B639776929}"/>
    <dgm:cxn modelId="{C3E05238-A2B3-4BD5-84E6-6298FC017DE2}" type="presOf" srcId="{9AD69B00-2A16-4BE3-81EC-7E69880E7D98}" destId="{A837E438-648A-4755-B57B-3034042F7B32}" srcOrd="0" destOrd="0" presId="urn:microsoft.com/office/officeart/2018/2/layout/IconVerticalSolidList"/>
    <dgm:cxn modelId="{869BE33F-560D-4249-9595-0C630B9429C1}" type="presOf" srcId="{41359DEC-D83B-4B0D-AA06-4763E4B1D860}" destId="{796FAA10-5E8B-462A-8801-B2F58B6DD401}" srcOrd="0" destOrd="0" presId="urn:microsoft.com/office/officeart/2018/2/layout/IconVerticalSolidList"/>
    <dgm:cxn modelId="{982F365A-3D95-4AFE-B402-C710976E0D0C}" srcId="{A08F8F08-68FC-435D-84AC-B56329BDDD0A}" destId="{41359DEC-D83B-4B0D-AA06-4763E4B1D860}" srcOrd="0" destOrd="0" parTransId="{7865AD53-865C-4E24-ACEF-1E45747D2D6E}" sibTransId="{7E4B21C0-2EC0-41C5-9578-1D2C35D67AD3}"/>
    <dgm:cxn modelId="{6731A06F-F2A6-4A8A-8077-03BB64805375}" type="presOf" srcId="{A08F8F08-68FC-435D-84AC-B56329BDDD0A}" destId="{00DBCA93-6C05-4365-A461-E98CB89F3DBF}" srcOrd="0" destOrd="0" presId="urn:microsoft.com/office/officeart/2018/2/layout/IconVerticalSolidList"/>
    <dgm:cxn modelId="{1CD641B6-79FA-450A-B61F-C686843CC3E1}" srcId="{A08F8F08-68FC-435D-84AC-B56329BDDD0A}" destId="{9AD69B00-2A16-4BE3-81EC-7E69880E7D98}" srcOrd="2" destOrd="0" parTransId="{B7133429-7414-467F-A7A9-9EE1A93FAA3C}" sibTransId="{07FF1C3F-6616-4428-A0EF-DFD1D1201C19}"/>
    <dgm:cxn modelId="{5147F8EB-48AC-42F2-8750-30CCE740FDBF}" type="presOf" srcId="{E8C557EC-D2C1-4605-AC8C-1147BC2D5ECF}" destId="{80A036F5-CC88-48AD-987B-7E3A31F52127}" srcOrd="0" destOrd="0" presId="urn:microsoft.com/office/officeart/2018/2/layout/IconVerticalSolidList"/>
    <dgm:cxn modelId="{DD0DD76F-1CC7-43AB-A80F-97A24163FE0E}" type="presParOf" srcId="{00DBCA93-6C05-4365-A461-E98CB89F3DBF}" destId="{C890157B-D1E2-4B76-93E4-BE1F9BD47004}" srcOrd="0" destOrd="0" presId="urn:microsoft.com/office/officeart/2018/2/layout/IconVerticalSolidList"/>
    <dgm:cxn modelId="{611A1206-BD4F-434A-9C96-15C6B3BD3B75}" type="presParOf" srcId="{C890157B-D1E2-4B76-93E4-BE1F9BD47004}" destId="{E27DE965-5D84-4256-9763-6828844EB3D5}" srcOrd="0" destOrd="0" presId="urn:microsoft.com/office/officeart/2018/2/layout/IconVerticalSolidList"/>
    <dgm:cxn modelId="{6D3F2741-BF41-4B49-BD3C-76A782278712}" type="presParOf" srcId="{C890157B-D1E2-4B76-93E4-BE1F9BD47004}" destId="{9D5E2FA6-4216-4AF2-8B86-F4F6F5026AC6}" srcOrd="1" destOrd="0" presId="urn:microsoft.com/office/officeart/2018/2/layout/IconVerticalSolidList"/>
    <dgm:cxn modelId="{A2040BC5-774E-4CDB-BF43-AE9125791358}" type="presParOf" srcId="{C890157B-D1E2-4B76-93E4-BE1F9BD47004}" destId="{2675B86E-3346-445C-8A29-BD97EEDC9EBF}" srcOrd="2" destOrd="0" presId="urn:microsoft.com/office/officeart/2018/2/layout/IconVerticalSolidList"/>
    <dgm:cxn modelId="{6AB712A1-4A44-4814-BB9A-0746F965A5B5}" type="presParOf" srcId="{C890157B-D1E2-4B76-93E4-BE1F9BD47004}" destId="{796FAA10-5E8B-462A-8801-B2F58B6DD401}" srcOrd="3" destOrd="0" presId="urn:microsoft.com/office/officeart/2018/2/layout/IconVerticalSolidList"/>
    <dgm:cxn modelId="{F82CE249-EE9B-4812-90EE-FAD21BF93812}" type="presParOf" srcId="{00DBCA93-6C05-4365-A461-E98CB89F3DBF}" destId="{6994153F-CA7B-4F10-9FF8-DC04C0E5F6F6}" srcOrd="1" destOrd="0" presId="urn:microsoft.com/office/officeart/2018/2/layout/IconVerticalSolidList"/>
    <dgm:cxn modelId="{46307B10-7EDA-4C6A-B990-232556C44736}" type="presParOf" srcId="{00DBCA93-6C05-4365-A461-E98CB89F3DBF}" destId="{B5A8E824-346B-4586-B968-42487B8D9908}" srcOrd="2" destOrd="0" presId="urn:microsoft.com/office/officeart/2018/2/layout/IconVerticalSolidList"/>
    <dgm:cxn modelId="{6864EE4E-C94A-424B-B253-A3DD44573DDF}" type="presParOf" srcId="{B5A8E824-346B-4586-B968-42487B8D9908}" destId="{EC7CFAA5-C22F-4BA1-8B29-762FFD3D319D}" srcOrd="0" destOrd="0" presId="urn:microsoft.com/office/officeart/2018/2/layout/IconVerticalSolidList"/>
    <dgm:cxn modelId="{85D862CC-9049-4E48-BC56-FA33CBE344EB}" type="presParOf" srcId="{B5A8E824-346B-4586-B968-42487B8D9908}" destId="{1E4927E4-DA7D-45C3-B6B5-DA1F92A6CF36}" srcOrd="1" destOrd="0" presId="urn:microsoft.com/office/officeart/2018/2/layout/IconVerticalSolidList"/>
    <dgm:cxn modelId="{421BFFFD-C0B7-44FB-AA50-3C02232AD050}" type="presParOf" srcId="{B5A8E824-346B-4586-B968-42487B8D9908}" destId="{8B1B87A4-DF01-4ED8-8C1D-9ACD69C87B40}" srcOrd="2" destOrd="0" presId="urn:microsoft.com/office/officeart/2018/2/layout/IconVerticalSolidList"/>
    <dgm:cxn modelId="{A204C684-1EFE-4083-BB0A-1ADFDDDF8D5C}" type="presParOf" srcId="{B5A8E824-346B-4586-B968-42487B8D9908}" destId="{80A036F5-CC88-48AD-987B-7E3A31F52127}" srcOrd="3" destOrd="0" presId="urn:microsoft.com/office/officeart/2018/2/layout/IconVerticalSolidList"/>
    <dgm:cxn modelId="{7C853236-43CD-4F1D-9338-720B53EBFBDD}" type="presParOf" srcId="{00DBCA93-6C05-4365-A461-E98CB89F3DBF}" destId="{150F5429-4F03-4BB7-B540-2101CCCC60E4}" srcOrd="3" destOrd="0" presId="urn:microsoft.com/office/officeart/2018/2/layout/IconVerticalSolidList"/>
    <dgm:cxn modelId="{2B51E35C-B87D-42D4-B5F2-5C6F2BD3A836}" type="presParOf" srcId="{00DBCA93-6C05-4365-A461-E98CB89F3DBF}" destId="{16B82A3C-A5DD-4BCC-A302-3CF59394984A}" srcOrd="4" destOrd="0" presId="urn:microsoft.com/office/officeart/2018/2/layout/IconVerticalSolidList"/>
    <dgm:cxn modelId="{70C7CCBC-5890-4DF5-B206-8223F20FF436}" type="presParOf" srcId="{16B82A3C-A5DD-4BCC-A302-3CF59394984A}" destId="{C4D74460-23CB-49C5-A9FA-9DCCE1769BAC}" srcOrd="0" destOrd="0" presId="urn:microsoft.com/office/officeart/2018/2/layout/IconVerticalSolidList"/>
    <dgm:cxn modelId="{EE1FE00A-26FC-4DE5-9D06-2879298A0E41}" type="presParOf" srcId="{16B82A3C-A5DD-4BCC-A302-3CF59394984A}" destId="{86885592-E258-49C7-90CA-73F0E0B01780}" srcOrd="1" destOrd="0" presId="urn:microsoft.com/office/officeart/2018/2/layout/IconVerticalSolidList"/>
    <dgm:cxn modelId="{C0551380-C58D-424D-82CB-59556BF4E50F}" type="presParOf" srcId="{16B82A3C-A5DD-4BCC-A302-3CF59394984A}" destId="{B1DE0D24-C7B1-4217-8095-7F042998BFA6}" srcOrd="2" destOrd="0" presId="urn:microsoft.com/office/officeart/2018/2/layout/IconVerticalSolidList"/>
    <dgm:cxn modelId="{7494CAEF-0910-4DFA-85D6-2C4BD33AC038}" type="presParOf" srcId="{16B82A3C-A5DD-4BCC-A302-3CF59394984A}" destId="{A837E438-648A-4755-B57B-3034042F7B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B70F8E-9466-4744-9403-2E2A5E3889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C5ED56-8CF4-4E0E-BD5B-21A6256F1169}">
      <dgm:prSet/>
      <dgm:spPr/>
      <dgm:t>
        <a:bodyPr/>
        <a:lstStyle/>
        <a:p>
          <a:r>
            <a:rPr lang="en-US"/>
            <a:t>Used publicly available dataset (C-MAPSS).</a:t>
          </a:r>
        </a:p>
      </dgm:t>
    </dgm:pt>
    <dgm:pt modelId="{555B79A9-C28F-4E4C-8046-096DAE1446A7}" type="parTrans" cxnId="{58D78573-052F-48E6-B50E-E3FF4F618B29}">
      <dgm:prSet/>
      <dgm:spPr/>
      <dgm:t>
        <a:bodyPr/>
        <a:lstStyle/>
        <a:p>
          <a:endParaRPr lang="en-US"/>
        </a:p>
      </dgm:t>
    </dgm:pt>
    <dgm:pt modelId="{C9CC2794-3F25-4793-9F4D-8EF53EB2EC38}" type="sibTrans" cxnId="{58D78573-052F-48E6-B50E-E3FF4F618B29}">
      <dgm:prSet/>
      <dgm:spPr/>
      <dgm:t>
        <a:bodyPr/>
        <a:lstStyle/>
        <a:p>
          <a:endParaRPr lang="en-US"/>
        </a:p>
      </dgm:t>
    </dgm:pt>
    <dgm:pt modelId="{F6B13EED-F5F4-416A-B59C-D54E6EEFD89F}">
      <dgm:prSet/>
      <dgm:spPr/>
      <dgm:t>
        <a:bodyPr/>
        <a:lstStyle/>
        <a:p>
          <a:r>
            <a:rPr lang="en-US"/>
            <a:t>Documented model limitations clearly.</a:t>
          </a:r>
        </a:p>
      </dgm:t>
    </dgm:pt>
    <dgm:pt modelId="{133ACD4F-2E57-44C0-97DC-57466799628B}" type="parTrans" cxnId="{02E81515-007B-46DA-A0D8-860F6CF20FBB}">
      <dgm:prSet/>
      <dgm:spPr/>
      <dgm:t>
        <a:bodyPr/>
        <a:lstStyle/>
        <a:p>
          <a:endParaRPr lang="en-US"/>
        </a:p>
      </dgm:t>
    </dgm:pt>
    <dgm:pt modelId="{8E212BB8-CC1B-4B07-ABF3-1F4558621AA4}" type="sibTrans" cxnId="{02E81515-007B-46DA-A0D8-860F6CF20FBB}">
      <dgm:prSet/>
      <dgm:spPr/>
      <dgm:t>
        <a:bodyPr/>
        <a:lstStyle/>
        <a:p>
          <a:endParaRPr lang="en-US"/>
        </a:p>
      </dgm:t>
    </dgm:pt>
    <dgm:pt modelId="{1082F136-7759-4850-8AEA-A77023943619}">
      <dgm:prSet/>
      <dgm:spPr/>
      <dgm:t>
        <a:bodyPr/>
        <a:lstStyle/>
        <a:p>
          <a:r>
            <a:rPr lang="en-US"/>
            <a:t>Used ChatGPT for assistance — ethically valid as long as final code is understood and credited if necessary.</a:t>
          </a:r>
        </a:p>
      </dgm:t>
    </dgm:pt>
    <dgm:pt modelId="{B7782242-987C-4C9B-9A6B-E3D2CB3FEFA3}" type="parTrans" cxnId="{4F2A3788-8005-4923-B9AB-3BE50C677C58}">
      <dgm:prSet/>
      <dgm:spPr/>
      <dgm:t>
        <a:bodyPr/>
        <a:lstStyle/>
        <a:p>
          <a:endParaRPr lang="en-US"/>
        </a:p>
      </dgm:t>
    </dgm:pt>
    <dgm:pt modelId="{03035D98-451F-4B75-A4DA-52F4038CEBB4}" type="sibTrans" cxnId="{4F2A3788-8005-4923-B9AB-3BE50C677C58}">
      <dgm:prSet/>
      <dgm:spPr/>
      <dgm:t>
        <a:bodyPr/>
        <a:lstStyle/>
        <a:p>
          <a:endParaRPr lang="en-US"/>
        </a:p>
      </dgm:t>
    </dgm:pt>
    <dgm:pt modelId="{895B5426-C0DF-4466-B9CC-370381EB2E43}" type="pres">
      <dgm:prSet presAssocID="{33B70F8E-9466-4744-9403-2E2A5E388957}" presName="root" presStyleCnt="0">
        <dgm:presLayoutVars>
          <dgm:dir/>
          <dgm:resizeHandles val="exact"/>
        </dgm:presLayoutVars>
      </dgm:prSet>
      <dgm:spPr/>
    </dgm:pt>
    <dgm:pt modelId="{1EAAE372-D890-47BA-A846-C21FCDBDF704}" type="pres">
      <dgm:prSet presAssocID="{B2C5ED56-8CF4-4E0E-BD5B-21A6256F1169}" presName="compNode" presStyleCnt="0"/>
      <dgm:spPr/>
    </dgm:pt>
    <dgm:pt modelId="{2AEE4492-7917-4318-BBF6-8F5B8BA1A677}" type="pres">
      <dgm:prSet presAssocID="{B2C5ED56-8CF4-4E0E-BD5B-21A6256F1169}" presName="bgRect" presStyleLbl="bgShp" presStyleIdx="0" presStyleCnt="3"/>
      <dgm:spPr/>
    </dgm:pt>
    <dgm:pt modelId="{265D19F7-D683-4596-92A2-36BCF49D59E4}" type="pres">
      <dgm:prSet presAssocID="{B2C5ED56-8CF4-4E0E-BD5B-21A6256F116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CFD423E-9452-40BE-8A95-051D3C4A42DA}" type="pres">
      <dgm:prSet presAssocID="{B2C5ED56-8CF4-4E0E-BD5B-21A6256F1169}" presName="spaceRect" presStyleCnt="0"/>
      <dgm:spPr/>
    </dgm:pt>
    <dgm:pt modelId="{A13E529B-4242-4438-890A-1C1E47C09EC1}" type="pres">
      <dgm:prSet presAssocID="{B2C5ED56-8CF4-4E0E-BD5B-21A6256F1169}" presName="parTx" presStyleLbl="revTx" presStyleIdx="0" presStyleCnt="3">
        <dgm:presLayoutVars>
          <dgm:chMax val="0"/>
          <dgm:chPref val="0"/>
        </dgm:presLayoutVars>
      </dgm:prSet>
      <dgm:spPr/>
    </dgm:pt>
    <dgm:pt modelId="{675D60F3-9D80-4208-8966-5D63209FE8F4}" type="pres">
      <dgm:prSet presAssocID="{C9CC2794-3F25-4793-9F4D-8EF53EB2EC38}" presName="sibTrans" presStyleCnt="0"/>
      <dgm:spPr/>
    </dgm:pt>
    <dgm:pt modelId="{49DC434D-9D70-44DA-9540-C955D23E6A60}" type="pres">
      <dgm:prSet presAssocID="{F6B13EED-F5F4-416A-B59C-D54E6EEFD89F}" presName="compNode" presStyleCnt="0"/>
      <dgm:spPr/>
    </dgm:pt>
    <dgm:pt modelId="{74F488F6-A934-4446-A915-8661DAF5D179}" type="pres">
      <dgm:prSet presAssocID="{F6B13EED-F5F4-416A-B59C-D54E6EEFD89F}" presName="bgRect" presStyleLbl="bgShp" presStyleIdx="1" presStyleCnt="3"/>
      <dgm:spPr/>
    </dgm:pt>
    <dgm:pt modelId="{C4AB4329-50E3-4546-BF2A-F0A4801BFF2C}" type="pres">
      <dgm:prSet presAssocID="{F6B13EED-F5F4-416A-B59C-D54E6EEFD89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703F68BB-098A-4992-A527-8971231BAB5D}" type="pres">
      <dgm:prSet presAssocID="{F6B13EED-F5F4-416A-B59C-D54E6EEFD89F}" presName="spaceRect" presStyleCnt="0"/>
      <dgm:spPr/>
    </dgm:pt>
    <dgm:pt modelId="{97220841-8D21-4D50-821B-1DF1AB75FA95}" type="pres">
      <dgm:prSet presAssocID="{F6B13EED-F5F4-416A-B59C-D54E6EEFD89F}" presName="parTx" presStyleLbl="revTx" presStyleIdx="1" presStyleCnt="3">
        <dgm:presLayoutVars>
          <dgm:chMax val="0"/>
          <dgm:chPref val="0"/>
        </dgm:presLayoutVars>
      </dgm:prSet>
      <dgm:spPr/>
    </dgm:pt>
    <dgm:pt modelId="{CFC130E3-28F5-4C18-8515-27223A6A8319}" type="pres">
      <dgm:prSet presAssocID="{8E212BB8-CC1B-4B07-ABF3-1F4558621AA4}" presName="sibTrans" presStyleCnt="0"/>
      <dgm:spPr/>
    </dgm:pt>
    <dgm:pt modelId="{4A92BF49-17F2-4D1F-90B1-6D22E3B4BE51}" type="pres">
      <dgm:prSet presAssocID="{1082F136-7759-4850-8AEA-A77023943619}" presName="compNode" presStyleCnt="0"/>
      <dgm:spPr/>
    </dgm:pt>
    <dgm:pt modelId="{D3F97264-0CA5-4F6E-A6D7-F398D4138CA0}" type="pres">
      <dgm:prSet presAssocID="{1082F136-7759-4850-8AEA-A77023943619}" presName="bgRect" presStyleLbl="bgShp" presStyleIdx="2" presStyleCnt="3"/>
      <dgm:spPr/>
    </dgm:pt>
    <dgm:pt modelId="{09F74D0C-40F3-4817-AD0C-6E1C2D17C1D5}" type="pres">
      <dgm:prSet presAssocID="{1082F136-7759-4850-8AEA-A770239436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dge"/>
        </a:ext>
      </dgm:extLst>
    </dgm:pt>
    <dgm:pt modelId="{B18591E1-FCCC-4B04-B776-F3687B15A2A7}" type="pres">
      <dgm:prSet presAssocID="{1082F136-7759-4850-8AEA-A77023943619}" presName="spaceRect" presStyleCnt="0"/>
      <dgm:spPr/>
    </dgm:pt>
    <dgm:pt modelId="{00D75E0F-919F-4C7C-B196-0768F1135A18}" type="pres">
      <dgm:prSet presAssocID="{1082F136-7759-4850-8AEA-A77023943619}" presName="parTx" presStyleLbl="revTx" presStyleIdx="2" presStyleCnt="3">
        <dgm:presLayoutVars>
          <dgm:chMax val="0"/>
          <dgm:chPref val="0"/>
        </dgm:presLayoutVars>
      </dgm:prSet>
      <dgm:spPr/>
    </dgm:pt>
  </dgm:ptLst>
  <dgm:cxnLst>
    <dgm:cxn modelId="{02E81515-007B-46DA-A0D8-860F6CF20FBB}" srcId="{33B70F8E-9466-4744-9403-2E2A5E388957}" destId="{F6B13EED-F5F4-416A-B59C-D54E6EEFD89F}" srcOrd="1" destOrd="0" parTransId="{133ACD4F-2E57-44C0-97DC-57466799628B}" sibTransId="{8E212BB8-CC1B-4B07-ABF3-1F4558621AA4}"/>
    <dgm:cxn modelId="{0C46085F-DB94-4C05-8C31-AE1B156E3542}" type="presOf" srcId="{33B70F8E-9466-4744-9403-2E2A5E388957}" destId="{895B5426-C0DF-4466-B9CC-370381EB2E43}" srcOrd="0" destOrd="0" presId="urn:microsoft.com/office/officeart/2018/2/layout/IconVerticalSolidList"/>
    <dgm:cxn modelId="{C60A2E6B-1407-473E-B574-34F7FD64DCA4}" type="presOf" srcId="{F6B13EED-F5F4-416A-B59C-D54E6EEFD89F}" destId="{97220841-8D21-4D50-821B-1DF1AB75FA95}" srcOrd="0" destOrd="0" presId="urn:microsoft.com/office/officeart/2018/2/layout/IconVerticalSolidList"/>
    <dgm:cxn modelId="{58D78573-052F-48E6-B50E-E3FF4F618B29}" srcId="{33B70F8E-9466-4744-9403-2E2A5E388957}" destId="{B2C5ED56-8CF4-4E0E-BD5B-21A6256F1169}" srcOrd="0" destOrd="0" parTransId="{555B79A9-C28F-4E4C-8046-096DAE1446A7}" sibTransId="{C9CC2794-3F25-4793-9F4D-8EF53EB2EC38}"/>
    <dgm:cxn modelId="{4F2A3788-8005-4923-B9AB-3BE50C677C58}" srcId="{33B70F8E-9466-4744-9403-2E2A5E388957}" destId="{1082F136-7759-4850-8AEA-A77023943619}" srcOrd="2" destOrd="0" parTransId="{B7782242-987C-4C9B-9A6B-E3D2CB3FEFA3}" sibTransId="{03035D98-451F-4B75-A4DA-52F4038CEBB4}"/>
    <dgm:cxn modelId="{840ADEBF-41C3-4BEC-A945-B05102D8D217}" type="presOf" srcId="{B2C5ED56-8CF4-4E0E-BD5B-21A6256F1169}" destId="{A13E529B-4242-4438-890A-1C1E47C09EC1}" srcOrd="0" destOrd="0" presId="urn:microsoft.com/office/officeart/2018/2/layout/IconVerticalSolidList"/>
    <dgm:cxn modelId="{AA29B9D1-1ABB-4F8E-AC76-F00A14133C3F}" type="presOf" srcId="{1082F136-7759-4850-8AEA-A77023943619}" destId="{00D75E0F-919F-4C7C-B196-0768F1135A18}" srcOrd="0" destOrd="0" presId="urn:microsoft.com/office/officeart/2018/2/layout/IconVerticalSolidList"/>
    <dgm:cxn modelId="{D8ADE7C0-F7DD-4FD9-AEE8-77F1FC3E8C67}" type="presParOf" srcId="{895B5426-C0DF-4466-B9CC-370381EB2E43}" destId="{1EAAE372-D890-47BA-A846-C21FCDBDF704}" srcOrd="0" destOrd="0" presId="urn:microsoft.com/office/officeart/2018/2/layout/IconVerticalSolidList"/>
    <dgm:cxn modelId="{06DDB51F-2933-47FA-BDA8-228EB97B6481}" type="presParOf" srcId="{1EAAE372-D890-47BA-A846-C21FCDBDF704}" destId="{2AEE4492-7917-4318-BBF6-8F5B8BA1A677}" srcOrd="0" destOrd="0" presId="urn:microsoft.com/office/officeart/2018/2/layout/IconVerticalSolidList"/>
    <dgm:cxn modelId="{E223F7DC-7F26-4573-9BD6-557343CBC8D5}" type="presParOf" srcId="{1EAAE372-D890-47BA-A846-C21FCDBDF704}" destId="{265D19F7-D683-4596-92A2-36BCF49D59E4}" srcOrd="1" destOrd="0" presId="urn:microsoft.com/office/officeart/2018/2/layout/IconVerticalSolidList"/>
    <dgm:cxn modelId="{518562B8-BC2F-43BF-92E7-217A0FEBC7C1}" type="presParOf" srcId="{1EAAE372-D890-47BA-A846-C21FCDBDF704}" destId="{3CFD423E-9452-40BE-8A95-051D3C4A42DA}" srcOrd="2" destOrd="0" presId="urn:microsoft.com/office/officeart/2018/2/layout/IconVerticalSolidList"/>
    <dgm:cxn modelId="{F28D7094-B257-4B28-9B77-23B37A67FAEC}" type="presParOf" srcId="{1EAAE372-D890-47BA-A846-C21FCDBDF704}" destId="{A13E529B-4242-4438-890A-1C1E47C09EC1}" srcOrd="3" destOrd="0" presId="urn:microsoft.com/office/officeart/2018/2/layout/IconVerticalSolidList"/>
    <dgm:cxn modelId="{A7E2B7B1-B60F-4C85-B7DD-CEEDF73DE07F}" type="presParOf" srcId="{895B5426-C0DF-4466-B9CC-370381EB2E43}" destId="{675D60F3-9D80-4208-8966-5D63209FE8F4}" srcOrd="1" destOrd="0" presId="urn:microsoft.com/office/officeart/2018/2/layout/IconVerticalSolidList"/>
    <dgm:cxn modelId="{CFCA75DD-BE1D-4FA0-B807-BE84DFFFB088}" type="presParOf" srcId="{895B5426-C0DF-4466-B9CC-370381EB2E43}" destId="{49DC434D-9D70-44DA-9540-C955D23E6A60}" srcOrd="2" destOrd="0" presId="urn:microsoft.com/office/officeart/2018/2/layout/IconVerticalSolidList"/>
    <dgm:cxn modelId="{FA86F605-8916-41AB-87FC-F9D6CAE2590D}" type="presParOf" srcId="{49DC434D-9D70-44DA-9540-C955D23E6A60}" destId="{74F488F6-A934-4446-A915-8661DAF5D179}" srcOrd="0" destOrd="0" presId="urn:microsoft.com/office/officeart/2018/2/layout/IconVerticalSolidList"/>
    <dgm:cxn modelId="{86797831-27CD-424E-9B14-B89BBF117D4A}" type="presParOf" srcId="{49DC434D-9D70-44DA-9540-C955D23E6A60}" destId="{C4AB4329-50E3-4546-BF2A-F0A4801BFF2C}" srcOrd="1" destOrd="0" presId="urn:microsoft.com/office/officeart/2018/2/layout/IconVerticalSolidList"/>
    <dgm:cxn modelId="{B299B888-7C3C-48F6-B3B7-049CFA3C067A}" type="presParOf" srcId="{49DC434D-9D70-44DA-9540-C955D23E6A60}" destId="{703F68BB-098A-4992-A527-8971231BAB5D}" srcOrd="2" destOrd="0" presId="urn:microsoft.com/office/officeart/2018/2/layout/IconVerticalSolidList"/>
    <dgm:cxn modelId="{AA89BCE4-4646-42F0-B7D9-144399F96844}" type="presParOf" srcId="{49DC434D-9D70-44DA-9540-C955D23E6A60}" destId="{97220841-8D21-4D50-821B-1DF1AB75FA95}" srcOrd="3" destOrd="0" presId="urn:microsoft.com/office/officeart/2018/2/layout/IconVerticalSolidList"/>
    <dgm:cxn modelId="{FF34ABCA-00A4-487F-B364-7E31B5B91E69}" type="presParOf" srcId="{895B5426-C0DF-4466-B9CC-370381EB2E43}" destId="{CFC130E3-28F5-4C18-8515-27223A6A8319}" srcOrd="3" destOrd="0" presId="urn:microsoft.com/office/officeart/2018/2/layout/IconVerticalSolidList"/>
    <dgm:cxn modelId="{0177236C-EBBD-4837-BF82-DD23604F0993}" type="presParOf" srcId="{895B5426-C0DF-4466-B9CC-370381EB2E43}" destId="{4A92BF49-17F2-4D1F-90B1-6D22E3B4BE51}" srcOrd="4" destOrd="0" presId="urn:microsoft.com/office/officeart/2018/2/layout/IconVerticalSolidList"/>
    <dgm:cxn modelId="{DDFBA376-9091-47E1-9B01-495A030D6D85}" type="presParOf" srcId="{4A92BF49-17F2-4D1F-90B1-6D22E3B4BE51}" destId="{D3F97264-0CA5-4F6E-A6D7-F398D4138CA0}" srcOrd="0" destOrd="0" presId="urn:microsoft.com/office/officeart/2018/2/layout/IconVerticalSolidList"/>
    <dgm:cxn modelId="{3B95CFEF-E607-4E39-9AA7-5E277A93814F}" type="presParOf" srcId="{4A92BF49-17F2-4D1F-90B1-6D22E3B4BE51}" destId="{09F74D0C-40F3-4817-AD0C-6E1C2D17C1D5}" srcOrd="1" destOrd="0" presId="urn:microsoft.com/office/officeart/2018/2/layout/IconVerticalSolidList"/>
    <dgm:cxn modelId="{E3ECAC95-4163-4FF2-8697-D5C3CDFF938E}" type="presParOf" srcId="{4A92BF49-17F2-4D1F-90B1-6D22E3B4BE51}" destId="{B18591E1-FCCC-4B04-B776-F3687B15A2A7}" srcOrd="2" destOrd="0" presId="urn:microsoft.com/office/officeart/2018/2/layout/IconVerticalSolidList"/>
    <dgm:cxn modelId="{9693222D-8339-4678-834D-6D80BAD49BDD}" type="presParOf" srcId="{4A92BF49-17F2-4D1F-90B1-6D22E3B4BE51}" destId="{00D75E0F-919F-4C7C-B196-0768F1135A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15B53-F99A-407A-B70C-82DEAC3EF28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534CDA6E-C44C-4442-B34B-B2A91A976178}">
      <dgm:prSet/>
      <dgm:spPr/>
      <dgm:t>
        <a:bodyPr/>
        <a:lstStyle/>
        <a:p>
          <a:r>
            <a:rPr lang="en-US"/>
            <a:t>Written Report: clear structure, data visuals.</a:t>
          </a:r>
        </a:p>
      </dgm:t>
    </dgm:pt>
    <dgm:pt modelId="{7E07E838-534C-4A02-A44D-5DBD5C4A007A}" type="parTrans" cxnId="{064494A1-B09F-4FF5-930D-D6A13A22DDCC}">
      <dgm:prSet/>
      <dgm:spPr/>
      <dgm:t>
        <a:bodyPr/>
        <a:lstStyle/>
        <a:p>
          <a:endParaRPr lang="en-US"/>
        </a:p>
      </dgm:t>
    </dgm:pt>
    <dgm:pt modelId="{2E20BCEA-885A-49B8-B16C-BE02D3BE5E23}" type="sibTrans" cxnId="{064494A1-B09F-4FF5-930D-D6A13A22DDCC}">
      <dgm:prSet/>
      <dgm:spPr/>
      <dgm:t>
        <a:bodyPr/>
        <a:lstStyle/>
        <a:p>
          <a:endParaRPr lang="en-US"/>
        </a:p>
      </dgm:t>
    </dgm:pt>
    <dgm:pt modelId="{1E3E88CD-6A29-4A8A-9140-E533C0801ED8}">
      <dgm:prSet/>
      <dgm:spPr/>
      <dgm:t>
        <a:bodyPr/>
        <a:lstStyle/>
        <a:p>
          <a:r>
            <a:rPr lang="en-US" dirty="0"/>
            <a:t>Oral Presentation: simplified flow, key results.</a:t>
          </a:r>
        </a:p>
      </dgm:t>
    </dgm:pt>
    <dgm:pt modelId="{314141C6-ADFE-4187-88C6-96318E4F2886}" type="parTrans" cxnId="{6BD1F986-1D70-48AF-8F9A-03D79B667D4B}">
      <dgm:prSet/>
      <dgm:spPr/>
      <dgm:t>
        <a:bodyPr/>
        <a:lstStyle/>
        <a:p>
          <a:endParaRPr lang="en-US"/>
        </a:p>
      </dgm:t>
    </dgm:pt>
    <dgm:pt modelId="{909AFABA-280C-4D9E-9CA0-590B4790FD0C}" type="sibTrans" cxnId="{6BD1F986-1D70-48AF-8F9A-03D79B667D4B}">
      <dgm:prSet/>
      <dgm:spPr/>
      <dgm:t>
        <a:bodyPr/>
        <a:lstStyle/>
        <a:p>
          <a:endParaRPr lang="en-US"/>
        </a:p>
      </dgm:t>
    </dgm:pt>
    <dgm:pt modelId="{B0B3DE2C-B672-234F-8120-95B3308741D0}" type="pres">
      <dgm:prSet presAssocID="{E5C15B53-F99A-407A-B70C-82DEAC3EF288}" presName="hierChild1" presStyleCnt="0">
        <dgm:presLayoutVars>
          <dgm:chPref val="1"/>
          <dgm:dir/>
          <dgm:animOne val="branch"/>
          <dgm:animLvl val="lvl"/>
          <dgm:resizeHandles/>
        </dgm:presLayoutVars>
      </dgm:prSet>
      <dgm:spPr/>
    </dgm:pt>
    <dgm:pt modelId="{438509BA-543F-5343-91C1-30E1EF825950}" type="pres">
      <dgm:prSet presAssocID="{534CDA6E-C44C-4442-B34B-B2A91A976178}" presName="hierRoot1" presStyleCnt="0"/>
      <dgm:spPr/>
    </dgm:pt>
    <dgm:pt modelId="{DC1D6DC2-8390-B643-B895-1CD291B1FFB6}" type="pres">
      <dgm:prSet presAssocID="{534CDA6E-C44C-4442-B34B-B2A91A976178}" presName="composite" presStyleCnt="0"/>
      <dgm:spPr/>
    </dgm:pt>
    <dgm:pt modelId="{9F7F1377-A499-0347-82D2-9AF901B00185}" type="pres">
      <dgm:prSet presAssocID="{534CDA6E-C44C-4442-B34B-B2A91A976178}" presName="background" presStyleLbl="node0" presStyleIdx="0" presStyleCnt="2"/>
      <dgm:spPr/>
    </dgm:pt>
    <dgm:pt modelId="{42C9F03E-9C35-E447-A260-CE922557E92E}" type="pres">
      <dgm:prSet presAssocID="{534CDA6E-C44C-4442-B34B-B2A91A976178}" presName="text" presStyleLbl="fgAcc0" presStyleIdx="0" presStyleCnt="2">
        <dgm:presLayoutVars>
          <dgm:chPref val="3"/>
        </dgm:presLayoutVars>
      </dgm:prSet>
      <dgm:spPr/>
    </dgm:pt>
    <dgm:pt modelId="{67073BCA-9C22-B446-815F-525D861A260C}" type="pres">
      <dgm:prSet presAssocID="{534CDA6E-C44C-4442-B34B-B2A91A976178}" presName="hierChild2" presStyleCnt="0"/>
      <dgm:spPr/>
    </dgm:pt>
    <dgm:pt modelId="{BB0F1DBC-857D-4A43-8092-20F3F811F33C}" type="pres">
      <dgm:prSet presAssocID="{1E3E88CD-6A29-4A8A-9140-E533C0801ED8}" presName="hierRoot1" presStyleCnt="0"/>
      <dgm:spPr/>
    </dgm:pt>
    <dgm:pt modelId="{B9BD5101-0C17-F54A-AF89-F7224632B284}" type="pres">
      <dgm:prSet presAssocID="{1E3E88CD-6A29-4A8A-9140-E533C0801ED8}" presName="composite" presStyleCnt="0"/>
      <dgm:spPr/>
    </dgm:pt>
    <dgm:pt modelId="{F16F4835-7F6B-384C-8B46-248A13C5D36D}" type="pres">
      <dgm:prSet presAssocID="{1E3E88CD-6A29-4A8A-9140-E533C0801ED8}" presName="background" presStyleLbl="node0" presStyleIdx="1" presStyleCnt="2"/>
      <dgm:spPr/>
    </dgm:pt>
    <dgm:pt modelId="{48C8CE14-9DC8-0A44-B84F-FC995EB854C5}" type="pres">
      <dgm:prSet presAssocID="{1E3E88CD-6A29-4A8A-9140-E533C0801ED8}" presName="text" presStyleLbl="fgAcc0" presStyleIdx="1" presStyleCnt="2">
        <dgm:presLayoutVars>
          <dgm:chPref val="3"/>
        </dgm:presLayoutVars>
      </dgm:prSet>
      <dgm:spPr/>
    </dgm:pt>
    <dgm:pt modelId="{B54C8D51-BD97-2F40-BDBD-45B3BC40E4E3}" type="pres">
      <dgm:prSet presAssocID="{1E3E88CD-6A29-4A8A-9140-E533C0801ED8}" presName="hierChild2" presStyleCnt="0"/>
      <dgm:spPr/>
    </dgm:pt>
  </dgm:ptLst>
  <dgm:cxnLst>
    <dgm:cxn modelId="{385F577F-9E51-024D-B7D5-FDE1F88EE998}" type="presOf" srcId="{534CDA6E-C44C-4442-B34B-B2A91A976178}" destId="{42C9F03E-9C35-E447-A260-CE922557E92E}" srcOrd="0" destOrd="0" presId="urn:microsoft.com/office/officeart/2005/8/layout/hierarchy1"/>
    <dgm:cxn modelId="{6BD1F986-1D70-48AF-8F9A-03D79B667D4B}" srcId="{E5C15B53-F99A-407A-B70C-82DEAC3EF288}" destId="{1E3E88CD-6A29-4A8A-9140-E533C0801ED8}" srcOrd="1" destOrd="0" parTransId="{314141C6-ADFE-4187-88C6-96318E4F2886}" sibTransId="{909AFABA-280C-4D9E-9CA0-590B4790FD0C}"/>
    <dgm:cxn modelId="{9D98538C-0AA4-E54E-975F-E5EEC337730D}" type="presOf" srcId="{1E3E88CD-6A29-4A8A-9140-E533C0801ED8}" destId="{48C8CE14-9DC8-0A44-B84F-FC995EB854C5}" srcOrd="0" destOrd="0" presId="urn:microsoft.com/office/officeart/2005/8/layout/hierarchy1"/>
    <dgm:cxn modelId="{064494A1-B09F-4FF5-930D-D6A13A22DDCC}" srcId="{E5C15B53-F99A-407A-B70C-82DEAC3EF288}" destId="{534CDA6E-C44C-4442-B34B-B2A91A976178}" srcOrd="0" destOrd="0" parTransId="{7E07E838-534C-4A02-A44D-5DBD5C4A007A}" sibTransId="{2E20BCEA-885A-49B8-B16C-BE02D3BE5E23}"/>
    <dgm:cxn modelId="{B091B8F3-12B7-6443-BF11-8D9233D22729}" type="presOf" srcId="{E5C15B53-F99A-407A-B70C-82DEAC3EF288}" destId="{B0B3DE2C-B672-234F-8120-95B3308741D0}" srcOrd="0" destOrd="0" presId="urn:microsoft.com/office/officeart/2005/8/layout/hierarchy1"/>
    <dgm:cxn modelId="{0E27C72D-742B-2241-B85E-13647D2A51EA}" type="presParOf" srcId="{B0B3DE2C-B672-234F-8120-95B3308741D0}" destId="{438509BA-543F-5343-91C1-30E1EF825950}" srcOrd="0" destOrd="0" presId="urn:microsoft.com/office/officeart/2005/8/layout/hierarchy1"/>
    <dgm:cxn modelId="{7AAE44FC-CA6F-E94C-B1D4-7AFF48965873}" type="presParOf" srcId="{438509BA-543F-5343-91C1-30E1EF825950}" destId="{DC1D6DC2-8390-B643-B895-1CD291B1FFB6}" srcOrd="0" destOrd="0" presId="urn:microsoft.com/office/officeart/2005/8/layout/hierarchy1"/>
    <dgm:cxn modelId="{B85A4AB2-3312-2544-A46F-1ACA2BC865E0}" type="presParOf" srcId="{DC1D6DC2-8390-B643-B895-1CD291B1FFB6}" destId="{9F7F1377-A499-0347-82D2-9AF901B00185}" srcOrd="0" destOrd="0" presId="urn:microsoft.com/office/officeart/2005/8/layout/hierarchy1"/>
    <dgm:cxn modelId="{36338E4E-9699-F34B-B23A-02FB329BB107}" type="presParOf" srcId="{DC1D6DC2-8390-B643-B895-1CD291B1FFB6}" destId="{42C9F03E-9C35-E447-A260-CE922557E92E}" srcOrd="1" destOrd="0" presId="urn:microsoft.com/office/officeart/2005/8/layout/hierarchy1"/>
    <dgm:cxn modelId="{08D4E551-504C-1448-BF24-A4684F8B8C96}" type="presParOf" srcId="{438509BA-543F-5343-91C1-30E1EF825950}" destId="{67073BCA-9C22-B446-815F-525D861A260C}" srcOrd="1" destOrd="0" presId="urn:microsoft.com/office/officeart/2005/8/layout/hierarchy1"/>
    <dgm:cxn modelId="{5D3F76D5-3F87-454D-BD4C-32D9C6B455F0}" type="presParOf" srcId="{B0B3DE2C-B672-234F-8120-95B3308741D0}" destId="{BB0F1DBC-857D-4A43-8092-20F3F811F33C}" srcOrd="1" destOrd="0" presId="urn:microsoft.com/office/officeart/2005/8/layout/hierarchy1"/>
    <dgm:cxn modelId="{F0DCAF85-B948-8B48-A61C-CBA677021B65}" type="presParOf" srcId="{BB0F1DBC-857D-4A43-8092-20F3F811F33C}" destId="{B9BD5101-0C17-F54A-AF89-F7224632B284}" srcOrd="0" destOrd="0" presId="urn:microsoft.com/office/officeart/2005/8/layout/hierarchy1"/>
    <dgm:cxn modelId="{BB17C37B-B627-4049-8438-4F3302409A62}" type="presParOf" srcId="{B9BD5101-0C17-F54A-AF89-F7224632B284}" destId="{F16F4835-7F6B-384C-8B46-248A13C5D36D}" srcOrd="0" destOrd="0" presId="urn:microsoft.com/office/officeart/2005/8/layout/hierarchy1"/>
    <dgm:cxn modelId="{3E2AD639-BCA4-3341-B440-9B27CC790171}" type="presParOf" srcId="{B9BD5101-0C17-F54A-AF89-F7224632B284}" destId="{48C8CE14-9DC8-0A44-B84F-FC995EB854C5}" srcOrd="1" destOrd="0" presId="urn:microsoft.com/office/officeart/2005/8/layout/hierarchy1"/>
    <dgm:cxn modelId="{2997420C-736C-AE47-92BA-42821EB6DC19}" type="presParOf" srcId="{BB0F1DBC-857D-4A43-8092-20F3F811F33C}" destId="{B54C8D51-BD97-2F40-BDBD-45B3BC40E4E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FE15650-E5BD-4ADB-856F-0F6175DC61A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589AAB-79E9-48E8-930C-6744390CC5AC}">
      <dgm:prSet/>
      <dgm:spPr/>
      <dgm:t>
        <a:bodyPr/>
        <a:lstStyle/>
        <a:p>
          <a:pPr>
            <a:lnSpc>
              <a:spcPct val="100000"/>
            </a:lnSpc>
          </a:pPr>
          <a:r>
            <a:rPr lang="en-US" dirty="0"/>
            <a:t>Achieved RMSE ~</a:t>
          </a:r>
          <a:r>
            <a:rPr lang="en-KR" b="0" i="0" dirty="0"/>
            <a:t>37.91</a:t>
          </a:r>
          <a:endParaRPr lang="en-US" dirty="0"/>
        </a:p>
      </dgm:t>
    </dgm:pt>
    <dgm:pt modelId="{2E77D95D-BA67-443D-A8C1-B8C38BFBDAA9}" type="parTrans" cxnId="{89F7EC66-A1E1-402E-A921-1FB646715404}">
      <dgm:prSet/>
      <dgm:spPr/>
      <dgm:t>
        <a:bodyPr/>
        <a:lstStyle/>
        <a:p>
          <a:endParaRPr lang="en-US"/>
        </a:p>
      </dgm:t>
    </dgm:pt>
    <dgm:pt modelId="{58171D0C-126F-4785-A4F4-E9D1A65E2155}" type="sibTrans" cxnId="{89F7EC66-A1E1-402E-A921-1FB646715404}">
      <dgm:prSet/>
      <dgm:spPr/>
      <dgm:t>
        <a:bodyPr/>
        <a:lstStyle/>
        <a:p>
          <a:endParaRPr lang="en-US"/>
        </a:p>
      </dgm:t>
    </dgm:pt>
    <dgm:pt modelId="{89A34C10-33EA-4034-B924-5F9C4BFC7531}">
      <dgm:prSet/>
      <dgm:spPr/>
      <dgm:t>
        <a:bodyPr/>
        <a:lstStyle/>
        <a:p>
          <a:pPr>
            <a:lnSpc>
              <a:spcPct val="100000"/>
            </a:lnSpc>
          </a:pPr>
          <a:r>
            <a:rPr lang="en-US"/>
            <a:t>Reliable alert logic in place.</a:t>
          </a:r>
        </a:p>
      </dgm:t>
    </dgm:pt>
    <dgm:pt modelId="{962228AB-4DFB-4C76-85B4-2B56BA1B9901}" type="parTrans" cxnId="{5257B576-FE07-47A3-85C2-1C7BFC615739}">
      <dgm:prSet/>
      <dgm:spPr/>
      <dgm:t>
        <a:bodyPr/>
        <a:lstStyle/>
        <a:p>
          <a:endParaRPr lang="en-US"/>
        </a:p>
      </dgm:t>
    </dgm:pt>
    <dgm:pt modelId="{0E009B89-CADB-41A0-A67B-948767EA4404}" type="sibTrans" cxnId="{5257B576-FE07-47A3-85C2-1C7BFC615739}">
      <dgm:prSet/>
      <dgm:spPr/>
      <dgm:t>
        <a:bodyPr/>
        <a:lstStyle/>
        <a:p>
          <a:endParaRPr lang="en-US"/>
        </a:p>
      </dgm:t>
    </dgm:pt>
    <dgm:pt modelId="{99E3D5B8-3427-4A56-952A-DC09BED4F9E3}">
      <dgm:prSet/>
      <dgm:spPr/>
      <dgm:t>
        <a:bodyPr/>
        <a:lstStyle/>
        <a:p>
          <a:pPr>
            <a:lnSpc>
              <a:spcPct val="100000"/>
            </a:lnSpc>
          </a:pPr>
          <a:r>
            <a:rPr lang="en-US"/>
            <a:t>Future: real-time streaming support, UI dashboard for end users.</a:t>
          </a:r>
        </a:p>
      </dgm:t>
    </dgm:pt>
    <dgm:pt modelId="{E46A8C59-B48D-46B8-8A89-159F0E5CD2DB}" type="parTrans" cxnId="{BF6944CB-35D7-412A-AE6A-35C5E249DE92}">
      <dgm:prSet/>
      <dgm:spPr/>
      <dgm:t>
        <a:bodyPr/>
        <a:lstStyle/>
        <a:p>
          <a:endParaRPr lang="en-US"/>
        </a:p>
      </dgm:t>
    </dgm:pt>
    <dgm:pt modelId="{54090EC5-C789-4A1E-A6BC-297F291EA635}" type="sibTrans" cxnId="{BF6944CB-35D7-412A-AE6A-35C5E249DE92}">
      <dgm:prSet/>
      <dgm:spPr/>
      <dgm:t>
        <a:bodyPr/>
        <a:lstStyle/>
        <a:p>
          <a:endParaRPr lang="en-US"/>
        </a:p>
      </dgm:t>
    </dgm:pt>
    <dgm:pt modelId="{6128B38F-C40D-458F-968C-5B9A9CED4C38}" type="pres">
      <dgm:prSet presAssocID="{CFE15650-E5BD-4ADB-856F-0F6175DC61A9}" presName="root" presStyleCnt="0">
        <dgm:presLayoutVars>
          <dgm:dir/>
          <dgm:resizeHandles val="exact"/>
        </dgm:presLayoutVars>
      </dgm:prSet>
      <dgm:spPr/>
    </dgm:pt>
    <dgm:pt modelId="{00105B1C-9D99-4075-BDEA-3C0BD96E2E16}" type="pres">
      <dgm:prSet presAssocID="{C3589AAB-79E9-48E8-930C-6744390CC5AC}" presName="compNode" presStyleCnt="0"/>
      <dgm:spPr/>
    </dgm:pt>
    <dgm:pt modelId="{4890A54A-06AE-49AA-BFEB-8408F256EB38}" type="pres">
      <dgm:prSet presAssocID="{C3589AAB-79E9-48E8-930C-6744390CC5AC}" presName="bgRect" presStyleLbl="bgShp" presStyleIdx="0" presStyleCnt="3"/>
      <dgm:spPr/>
    </dgm:pt>
    <dgm:pt modelId="{F313F353-4854-4682-8A44-59533AB74743}" type="pres">
      <dgm:prSet presAssocID="{C3589AAB-79E9-48E8-930C-6744390CC5A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7EC75AEF-F020-4240-88B0-F7954217CB85}" type="pres">
      <dgm:prSet presAssocID="{C3589AAB-79E9-48E8-930C-6744390CC5AC}" presName="spaceRect" presStyleCnt="0"/>
      <dgm:spPr/>
    </dgm:pt>
    <dgm:pt modelId="{4A01F7D9-5BF7-4786-9FC9-B1EFD7885982}" type="pres">
      <dgm:prSet presAssocID="{C3589AAB-79E9-48E8-930C-6744390CC5AC}" presName="parTx" presStyleLbl="revTx" presStyleIdx="0" presStyleCnt="3">
        <dgm:presLayoutVars>
          <dgm:chMax val="0"/>
          <dgm:chPref val="0"/>
        </dgm:presLayoutVars>
      </dgm:prSet>
      <dgm:spPr/>
    </dgm:pt>
    <dgm:pt modelId="{72CB143C-B554-4698-BC03-2B890F791085}" type="pres">
      <dgm:prSet presAssocID="{58171D0C-126F-4785-A4F4-E9D1A65E2155}" presName="sibTrans" presStyleCnt="0"/>
      <dgm:spPr/>
    </dgm:pt>
    <dgm:pt modelId="{58ABE0C0-9B6E-483E-B3E4-4CB910A247C5}" type="pres">
      <dgm:prSet presAssocID="{89A34C10-33EA-4034-B924-5F9C4BFC7531}" presName="compNode" presStyleCnt="0"/>
      <dgm:spPr/>
    </dgm:pt>
    <dgm:pt modelId="{85CB20A6-C6BE-4A11-89DE-238EB3972156}" type="pres">
      <dgm:prSet presAssocID="{89A34C10-33EA-4034-B924-5F9C4BFC7531}" presName="bgRect" presStyleLbl="bgShp" presStyleIdx="1" presStyleCnt="3"/>
      <dgm:spPr/>
    </dgm:pt>
    <dgm:pt modelId="{4D1DBA8B-A076-4161-913F-928AB678A504}" type="pres">
      <dgm:prSet presAssocID="{89A34C10-33EA-4034-B924-5F9C4BFC75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uck"/>
        </a:ext>
      </dgm:extLst>
    </dgm:pt>
    <dgm:pt modelId="{8E0801A1-8D22-4146-983C-E234DCB98090}" type="pres">
      <dgm:prSet presAssocID="{89A34C10-33EA-4034-B924-5F9C4BFC7531}" presName="spaceRect" presStyleCnt="0"/>
      <dgm:spPr/>
    </dgm:pt>
    <dgm:pt modelId="{C7DB0197-8BBC-4604-A812-4DE215C3302E}" type="pres">
      <dgm:prSet presAssocID="{89A34C10-33EA-4034-B924-5F9C4BFC7531}" presName="parTx" presStyleLbl="revTx" presStyleIdx="1" presStyleCnt="3">
        <dgm:presLayoutVars>
          <dgm:chMax val="0"/>
          <dgm:chPref val="0"/>
        </dgm:presLayoutVars>
      </dgm:prSet>
      <dgm:spPr/>
    </dgm:pt>
    <dgm:pt modelId="{8FC05392-1344-4E82-A14A-6999BABF0773}" type="pres">
      <dgm:prSet presAssocID="{0E009B89-CADB-41A0-A67B-948767EA4404}" presName="sibTrans" presStyleCnt="0"/>
      <dgm:spPr/>
    </dgm:pt>
    <dgm:pt modelId="{5F643027-3530-4833-B267-D53A69552E8C}" type="pres">
      <dgm:prSet presAssocID="{99E3D5B8-3427-4A56-952A-DC09BED4F9E3}" presName="compNode" presStyleCnt="0"/>
      <dgm:spPr/>
    </dgm:pt>
    <dgm:pt modelId="{8854C4B5-05F6-47E4-A202-5A3E1AC7AFA6}" type="pres">
      <dgm:prSet presAssocID="{99E3D5B8-3427-4A56-952A-DC09BED4F9E3}" presName="bgRect" presStyleLbl="bgShp" presStyleIdx="2" presStyleCnt="3"/>
      <dgm:spPr/>
    </dgm:pt>
    <dgm:pt modelId="{FA1C5B7C-3EED-483E-B91D-971420F5D9AD}" type="pres">
      <dgm:prSet presAssocID="{99E3D5B8-3427-4A56-952A-DC09BED4F9E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790BE471-77C1-43BF-8988-5548ECE5BFEE}" type="pres">
      <dgm:prSet presAssocID="{99E3D5B8-3427-4A56-952A-DC09BED4F9E3}" presName="spaceRect" presStyleCnt="0"/>
      <dgm:spPr/>
    </dgm:pt>
    <dgm:pt modelId="{D7C5BDD0-37B9-4F5A-A94C-7B01BA64CDFF}" type="pres">
      <dgm:prSet presAssocID="{99E3D5B8-3427-4A56-952A-DC09BED4F9E3}" presName="parTx" presStyleLbl="revTx" presStyleIdx="2" presStyleCnt="3">
        <dgm:presLayoutVars>
          <dgm:chMax val="0"/>
          <dgm:chPref val="0"/>
        </dgm:presLayoutVars>
      </dgm:prSet>
      <dgm:spPr/>
    </dgm:pt>
  </dgm:ptLst>
  <dgm:cxnLst>
    <dgm:cxn modelId="{2ED1190B-4A07-41B9-86AD-4DAB7D3E658D}" type="presOf" srcId="{CFE15650-E5BD-4ADB-856F-0F6175DC61A9}" destId="{6128B38F-C40D-458F-968C-5B9A9CED4C38}" srcOrd="0" destOrd="0" presId="urn:microsoft.com/office/officeart/2018/2/layout/IconVerticalSolidList"/>
    <dgm:cxn modelId="{8D8C1447-BAA8-4EE1-AE33-C15CC0FFBF60}" type="presOf" srcId="{C3589AAB-79E9-48E8-930C-6744390CC5AC}" destId="{4A01F7D9-5BF7-4786-9FC9-B1EFD7885982}" srcOrd="0" destOrd="0" presId="urn:microsoft.com/office/officeart/2018/2/layout/IconVerticalSolidList"/>
    <dgm:cxn modelId="{89F7EC66-A1E1-402E-A921-1FB646715404}" srcId="{CFE15650-E5BD-4ADB-856F-0F6175DC61A9}" destId="{C3589AAB-79E9-48E8-930C-6744390CC5AC}" srcOrd="0" destOrd="0" parTransId="{2E77D95D-BA67-443D-A8C1-B8C38BFBDAA9}" sibTransId="{58171D0C-126F-4785-A4F4-E9D1A65E2155}"/>
    <dgm:cxn modelId="{5257B576-FE07-47A3-85C2-1C7BFC615739}" srcId="{CFE15650-E5BD-4ADB-856F-0F6175DC61A9}" destId="{89A34C10-33EA-4034-B924-5F9C4BFC7531}" srcOrd="1" destOrd="0" parTransId="{962228AB-4DFB-4C76-85B4-2B56BA1B9901}" sibTransId="{0E009B89-CADB-41A0-A67B-948767EA4404}"/>
    <dgm:cxn modelId="{4156637C-0E61-4A6E-B0A9-5DD24C8D459A}" type="presOf" srcId="{99E3D5B8-3427-4A56-952A-DC09BED4F9E3}" destId="{D7C5BDD0-37B9-4F5A-A94C-7B01BA64CDFF}" srcOrd="0" destOrd="0" presId="urn:microsoft.com/office/officeart/2018/2/layout/IconVerticalSolidList"/>
    <dgm:cxn modelId="{BF6944CB-35D7-412A-AE6A-35C5E249DE92}" srcId="{CFE15650-E5BD-4ADB-856F-0F6175DC61A9}" destId="{99E3D5B8-3427-4A56-952A-DC09BED4F9E3}" srcOrd="2" destOrd="0" parTransId="{E46A8C59-B48D-46B8-8A89-159F0E5CD2DB}" sibTransId="{54090EC5-C789-4A1E-A6BC-297F291EA635}"/>
    <dgm:cxn modelId="{4643D9FA-CA1A-435F-ACFE-CE3099A833C3}" type="presOf" srcId="{89A34C10-33EA-4034-B924-5F9C4BFC7531}" destId="{C7DB0197-8BBC-4604-A812-4DE215C3302E}" srcOrd="0" destOrd="0" presId="urn:microsoft.com/office/officeart/2018/2/layout/IconVerticalSolidList"/>
    <dgm:cxn modelId="{1C099F70-D5EB-48E6-B564-697719DE3546}" type="presParOf" srcId="{6128B38F-C40D-458F-968C-5B9A9CED4C38}" destId="{00105B1C-9D99-4075-BDEA-3C0BD96E2E16}" srcOrd="0" destOrd="0" presId="urn:microsoft.com/office/officeart/2018/2/layout/IconVerticalSolidList"/>
    <dgm:cxn modelId="{3A265449-2468-476A-A53B-152C054DB222}" type="presParOf" srcId="{00105B1C-9D99-4075-BDEA-3C0BD96E2E16}" destId="{4890A54A-06AE-49AA-BFEB-8408F256EB38}" srcOrd="0" destOrd="0" presId="urn:microsoft.com/office/officeart/2018/2/layout/IconVerticalSolidList"/>
    <dgm:cxn modelId="{0C2A23FF-9220-4876-9D22-DFFBF6CD3EA8}" type="presParOf" srcId="{00105B1C-9D99-4075-BDEA-3C0BD96E2E16}" destId="{F313F353-4854-4682-8A44-59533AB74743}" srcOrd="1" destOrd="0" presId="urn:microsoft.com/office/officeart/2018/2/layout/IconVerticalSolidList"/>
    <dgm:cxn modelId="{E1F9FE18-3D0B-4AE6-AF4E-09327235C7BB}" type="presParOf" srcId="{00105B1C-9D99-4075-BDEA-3C0BD96E2E16}" destId="{7EC75AEF-F020-4240-88B0-F7954217CB85}" srcOrd="2" destOrd="0" presId="urn:microsoft.com/office/officeart/2018/2/layout/IconVerticalSolidList"/>
    <dgm:cxn modelId="{6535FE15-2F73-4C65-A178-F55A66999B21}" type="presParOf" srcId="{00105B1C-9D99-4075-BDEA-3C0BD96E2E16}" destId="{4A01F7D9-5BF7-4786-9FC9-B1EFD7885982}" srcOrd="3" destOrd="0" presId="urn:microsoft.com/office/officeart/2018/2/layout/IconVerticalSolidList"/>
    <dgm:cxn modelId="{3380919F-24E6-4333-80F2-950F2724D9DD}" type="presParOf" srcId="{6128B38F-C40D-458F-968C-5B9A9CED4C38}" destId="{72CB143C-B554-4698-BC03-2B890F791085}" srcOrd="1" destOrd="0" presId="urn:microsoft.com/office/officeart/2018/2/layout/IconVerticalSolidList"/>
    <dgm:cxn modelId="{3F4BA955-998E-42FD-AED2-FEF42C6D2323}" type="presParOf" srcId="{6128B38F-C40D-458F-968C-5B9A9CED4C38}" destId="{58ABE0C0-9B6E-483E-B3E4-4CB910A247C5}" srcOrd="2" destOrd="0" presId="urn:microsoft.com/office/officeart/2018/2/layout/IconVerticalSolidList"/>
    <dgm:cxn modelId="{EAA78484-9311-4F81-9431-641889C17722}" type="presParOf" srcId="{58ABE0C0-9B6E-483E-B3E4-4CB910A247C5}" destId="{85CB20A6-C6BE-4A11-89DE-238EB3972156}" srcOrd="0" destOrd="0" presId="urn:microsoft.com/office/officeart/2018/2/layout/IconVerticalSolidList"/>
    <dgm:cxn modelId="{829CCD2C-36F6-4AB6-B134-6331B6B22E23}" type="presParOf" srcId="{58ABE0C0-9B6E-483E-B3E4-4CB910A247C5}" destId="{4D1DBA8B-A076-4161-913F-928AB678A504}" srcOrd="1" destOrd="0" presId="urn:microsoft.com/office/officeart/2018/2/layout/IconVerticalSolidList"/>
    <dgm:cxn modelId="{CE601189-62FC-4C52-81BE-4C0C9158B830}" type="presParOf" srcId="{58ABE0C0-9B6E-483E-B3E4-4CB910A247C5}" destId="{8E0801A1-8D22-4146-983C-E234DCB98090}" srcOrd="2" destOrd="0" presId="urn:microsoft.com/office/officeart/2018/2/layout/IconVerticalSolidList"/>
    <dgm:cxn modelId="{51523595-207E-4540-9B39-ADBD8297BE9C}" type="presParOf" srcId="{58ABE0C0-9B6E-483E-B3E4-4CB910A247C5}" destId="{C7DB0197-8BBC-4604-A812-4DE215C3302E}" srcOrd="3" destOrd="0" presId="urn:microsoft.com/office/officeart/2018/2/layout/IconVerticalSolidList"/>
    <dgm:cxn modelId="{3963D64C-4072-4716-B9C2-492E48BA5EB1}" type="presParOf" srcId="{6128B38F-C40D-458F-968C-5B9A9CED4C38}" destId="{8FC05392-1344-4E82-A14A-6999BABF0773}" srcOrd="3" destOrd="0" presId="urn:microsoft.com/office/officeart/2018/2/layout/IconVerticalSolidList"/>
    <dgm:cxn modelId="{B095C2C5-945C-4AE7-86F2-048D4AB8E9E5}" type="presParOf" srcId="{6128B38F-C40D-458F-968C-5B9A9CED4C38}" destId="{5F643027-3530-4833-B267-D53A69552E8C}" srcOrd="4" destOrd="0" presId="urn:microsoft.com/office/officeart/2018/2/layout/IconVerticalSolidList"/>
    <dgm:cxn modelId="{73CEA829-97BD-40B4-BF5A-25438A17CAF8}" type="presParOf" srcId="{5F643027-3530-4833-B267-D53A69552E8C}" destId="{8854C4B5-05F6-47E4-A202-5A3E1AC7AFA6}" srcOrd="0" destOrd="0" presId="urn:microsoft.com/office/officeart/2018/2/layout/IconVerticalSolidList"/>
    <dgm:cxn modelId="{6EC3513C-9F7B-4FB4-8D11-8ECED0AD2A84}" type="presParOf" srcId="{5F643027-3530-4833-B267-D53A69552E8C}" destId="{FA1C5B7C-3EED-483E-B91D-971420F5D9AD}" srcOrd="1" destOrd="0" presId="urn:microsoft.com/office/officeart/2018/2/layout/IconVerticalSolidList"/>
    <dgm:cxn modelId="{C590A4D9-4964-4891-B949-A33A213AB9D8}" type="presParOf" srcId="{5F643027-3530-4833-B267-D53A69552E8C}" destId="{790BE471-77C1-43BF-8988-5548ECE5BFEE}" srcOrd="2" destOrd="0" presId="urn:microsoft.com/office/officeart/2018/2/layout/IconVerticalSolidList"/>
    <dgm:cxn modelId="{E66B4093-2EE4-4BE6-8D7C-B1C99905808A}" type="presParOf" srcId="{5F643027-3530-4833-B267-D53A69552E8C}" destId="{D7C5BDD0-37B9-4F5A-A94C-7B01BA64CDF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8C8A31-D284-48C2-86BD-B0D51877C9D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80DE27-B48D-4D96-87D8-2BE787EB8C64}">
      <dgm:prSet/>
      <dgm:spPr/>
      <dgm:t>
        <a:bodyPr/>
        <a:lstStyle/>
        <a:p>
          <a:r>
            <a:rPr lang="en-US" dirty="0"/>
            <a:t>Predict engine RUL with RMSE &lt;= 30.</a:t>
          </a:r>
        </a:p>
      </dgm:t>
    </dgm:pt>
    <dgm:pt modelId="{20835261-9034-4DFC-B000-2E2CA45BBED7}" type="parTrans" cxnId="{EF8B85AE-1843-4F57-ADD7-37D6A5C3EA55}">
      <dgm:prSet/>
      <dgm:spPr/>
      <dgm:t>
        <a:bodyPr/>
        <a:lstStyle/>
        <a:p>
          <a:endParaRPr lang="en-US"/>
        </a:p>
      </dgm:t>
    </dgm:pt>
    <dgm:pt modelId="{A3D1BAC5-89A2-43FF-9103-0DBC8324858F}" type="sibTrans" cxnId="{EF8B85AE-1843-4F57-ADD7-37D6A5C3EA55}">
      <dgm:prSet/>
      <dgm:spPr/>
      <dgm:t>
        <a:bodyPr/>
        <a:lstStyle/>
        <a:p>
          <a:endParaRPr lang="en-US"/>
        </a:p>
      </dgm:t>
    </dgm:pt>
    <dgm:pt modelId="{0CBFAAD1-A59E-448C-9B6C-F709B6A2433E}">
      <dgm:prSet/>
      <dgm:spPr/>
      <dgm:t>
        <a:bodyPr/>
        <a:lstStyle/>
        <a:p>
          <a:r>
            <a:rPr lang="en-US"/>
            <a:t>Trigger alerts when RUL &lt; 30 cycles.</a:t>
          </a:r>
        </a:p>
      </dgm:t>
    </dgm:pt>
    <dgm:pt modelId="{A3A8EDD6-377E-4A11-AC85-B2C19DF455A8}" type="parTrans" cxnId="{B76BABE7-DA5B-4D49-8C9B-D022379BD2B3}">
      <dgm:prSet/>
      <dgm:spPr/>
      <dgm:t>
        <a:bodyPr/>
        <a:lstStyle/>
        <a:p>
          <a:endParaRPr lang="en-US"/>
        </a:p>
      </dgm:t>
    </dgm:pt>
    <dgm:pt modelId="{333DF604-631B-4AA4-8FB0-D8D9B310A462}" type="sibTrans" cxnId="{B76BABE7-DA5B-4D49-8C9B-D022379BD2B3}">
      <dgm:prSet/>
      <dgm:spPr/>
      <dgm:t>
        <a:bodyPr/>
        <a:lstStyle/>
        <a:p>
          <a:endParaRPr lang="en-US"/>
        </a:p>
      </dgm:t>
    </dgm:pt>
    <dgm:pt modelId="{6078DE9F-1E4E-4B70-8DFB-5321C91F2AEB}">
      <dgm:prSet/>
      <dgm:spPr/>
      <dgm:t>
        <a:bodyPr/>
        <a:lstStyle/>
        <a:p>
          <a:r>
            <a:rPr lang="en-US"/>
            <a:t>Complete project within 12-week timeline.</a:t>
          </a:r>
        </a:p>
      </dgm:t>
    </dgm:pt>
    <dgm:pt modelId="{08F6D111-D9B6-4DCE-B9E2-D48661C57885}" type="parTrans" cxnId="{F5C5DB49-01AD-4266-96FC-59D54E3AC84C}">
      <dgm:prSet/>
      <dgm:spPr/>
      <dgm:t>
        <a:bodyPr/>
        <a:lstStyle/>
        <a:p>
          <a:endParaRPr lang="en-US"/>
        </a:p>
      </dgm:t>
    </dgm:pt>
    <dgm:pt modelId="{EC80A528-BD92-4811-8740-571F67AE2B71}" type="sibTrans" cxnId="{F5C5DB49-01AD-4266-96FC-59D54E3AC84C}">
      <dgm:prSet/>
      <dgm:spPr/>
      <dgm:t>
        <a:bodyPr/>
        <a:lstStyle/>
        <a:p>
          <a:endParaRPr lang="en-US"/>
        </a:p>
      </dgm:t>
    </dgm:pt>
    <dgm:pt modelId="{83A32469-6A1E-4D41-87EB-9D084BF394D6}" type="pres">
      <dgm:prSet presAssocID="{738C8A31-D284-48C2-86BD-B0D51877C9D2}" presName="root" presStyleCnt="0">
        <dgm:presLayoutVars>
          <dgm:dir/>
          <dgm:resizeHandles val="exact"/>
        </dgm:presLayoutVars>
      </dgm:prSet>
      <dgm:spPr/>
    </dgm:pt>
    <dgm:pt modelId="{20100CA4-0036-44D2-8229-39692FA399C6}" type="pres">
      <dgm:prSet presAssocID="{E580DE27-B48D-4D96-87D8-2BE787EB8C64}" presName="compNode" presStyleCnt="0"/>
      <dgm:spPr/>
    </dgm:pt>
    <dgm:pt modelId="{061D4A37-877C-4F8F-9FB3-6A7C386AB752}" type="pres">
      <dgm:prSet presAssocID="{E580DE27-B48D-4D96-87D8-2BE787EB8C64}" presName="bgRect" presStyleLbl="bgShp" presStyleIdx="0" presStyleCnt="3"/>
      <dgm:spPr/>
    </dgm:pt>
    <dgm:pt modelId="{7A71CBF9-E7BC-49CC-8BAD-C2A644E8F4B0}" type="pres">
      <dgm:prSet presAssocID="{E580DE27-B48D-4D96-87D8-2BE787EB8C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B8B4A467-19A4-4E04-AD61-5FDD8BE44790}" type="pres">
      <dgm:prSet presAssocID="{E580DE27-B48D-4D96-87D8-2BE787EB8C64}" presName="spaceRect" presStyleCnt="0"/>
      <dgm:spPr/>
    </dgm:pt>
    <dgm:pt modelId="{1C169A7D-00DA-4BF2-A8F9-D016E5DE1DD0}" type="pres">
      <dgm:prSet presAssocID="{E580DE27-B48D-4D96-87D8-2BE787EB8C64}" presName="parTx" presStyleLbl="revTx" presStyleIdx="0" presStyleCnt="3">
        <dgm:presLayoutVars>
          <dgm:chMax val="0"/>
          <dgm:chPref val="0"/>
        </dgm:presLayoutVars>
      </dgm:prSet>
      <dgm:spPr/>
    </dgm:pt>
    <dgm:pt modelId="{50D8E0E6-B6A9-4CC6-B93C-D761F70134D6}" type="pres">
      <dgm:prSet presAssocID="{A3D1BAC5-89A2-43FF-9103-0DBC8324858F}" presName="sibTrans" presStyleCnt="0"/>
      <dgm:spPr/>
    </dgm:pt>
    <dgm:pt modelId="{1BB7C20A-E3BF-4266-8DBD-143D4F89CC11}" type="pres">
      <dgm:prSet presAssocID="{0CBFAAD1-A59E-448C-9B6C-F709B6A2433E}" presName="compNode" presStyleCnt="0"/>
      <dgm:spPr/>
    </dgm:pt>
    <dgm:pt modelId="{0852818E-501E-48CC-84B3-BB4FC98A8A2A}" type="pres">
      <dgm:prSet presAssocID="{0CBFAAD1-A59E-448C-9B6C-F709B6A2433E}" presName="bgRect" presStyleLbl="bgShp" presStyleIdx="1" presStyleCnt="3"/>
      <dgm:spPr/>
    </dgm:pt>
    <dgm:pt modelId="{F1B8CF7A-8BF3-40FC-B36D-D60B3086CAB9}" type="pres">
      <dgm:prSet presAssocID="{0CBFAAD1-A59E-448C-9B6C-F709B6A243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larm Clock"/>
        </a:ext>
      </dgm:extLst>
    </dgm:pt>
    <dgm:pt modelId="{21DEE724-49BF-4D7F-B56B-C838EA3FB30F}" type="pres">
      <dgm:prSet presAssocID="{0CBFAAD1-A59E-448C-9B6C-F709B6A2433E}" presName="spaceRect" presStyleCnt="0"/>
      <dgm:spPr/>
    </dgm:pt>
    <dgm:pt modelId="{687B0337-5674-46FF-BC2D-BD5C405F429D}" type="pres">
      <dgm:prSet presAssocID="{0CBFAAD1-A59E-448C-9B6C-F709B6A2433E}" presName="parTx" presStyleLbl="revTx" presStyleIdx="1" presStyleCnt="3">
        <dgm:presLayoutVars>
          <dgm:chMax val="0"/>
          <dgm:chPref val="0"/>
        </dgm:presLayoutVars>
      </dgm:prSet>
      <dgm:spPr/>
    </dgm:pt>
    <dgm:pt modelId="{D6A6198C-5C83-422F-9AB0-3E0BCFBA1565}" type="pres">
      <dgm:prSet presAssocID="{333DF604-631B-4AA4-8FB0-D8D9B310A462}" presName="sibTrans" presStyleCnt="0"/>
      <dgm:spPr/>
    </dgm:pt>
    <dgm:pt modelId="{145B3FD7-8634-4467-BE76-29574F7E7AD9}" type="pres">
      <dgm:prSet presAssocID="{6078DE9F-1E4E-4B70-8DFB-5321C91F2AEB}" presName="compNode" presStyleCnt="0"/>
      <dgm:spPr/>
    </dgm:pt>
    <dgm:pt modelId="{AE3B8E55-91FA-47AB-AC11-577CFFFBFFCC}" type="pres">
      <dgm:prSet presAssocID="{6078DE9F-1E4E-4B70-8DFB-5321C91F2AEB}" presName="bgRect" presStyleLbl="bgShp" presStyleIdx="2" presStyleCnt="3"/>
      <dgm:spPr/>
    </dgm:pt>
    <dgm:pt modelId="{5873710D-FA13-4E11-9869-D87E5E3AD579}" type="pres">
      <dgm:prSet presAssocID="{6078DE9F-1E4E-4B70-8DFB-5321C91F2A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0B22EA0F-C884-4DD6-94C6-8030612A7356}" type="pres">
      <dgm:prSet presAssocID="{6078DE9F-1E4E-4B70-8DFB-5321C91F2AEB}" presName="spaceRect" presStyleCnt="0"/>
      <dgm:spPr/>
    </dgm:pt>
    <dgm:pt modelId="{9D6765C2-AF43-4EE7-B928-79089D81B410}" type="pres">
      <dgm:prSet presAssocID="{6078DE9F-1E4E-4B70-8DFB-5321C91F2AEB}" presName="parTx" presStyleLbl="revTx" presStyleIdx="2" presStyleCnt="3">
        <dgm:presLayoutVars>
          <dgm:chMax val="0"/>
          <dgm:chPref val="0"/>
        </dgm:presLayoutVars>
      </dgm:prSet>
      <dgm:spPr/>
    </dgm:pt>
  </dgm:ptLst>
  <dgm:cxnLst>
    <dgm:cxn modelId="{265B3441-023D-4566-ADB5-C30C1BEC8420}" type="presOf" srcId="{0CBFAAD1-A59E-448C-9B6C-F709B6A2433E}" destId="{687B0337-5674-46FF-BC2D-BD5C405F429D}" srcOrd="0" destOrd="0" presId="urn:microsoft.com/office/officeart/2018/2/layout/IconVerticalSolidList"/>
    <dgm:cxn modelId="{F5C5DB49-01AD-4266-96FC-59D54E3AC84C}" srcId="{738C8A31-D284-48C2-86BD-B0D51877C9D2}" destId="{6078DE9F-1E4E-4B70-8DFB-5321C91F2AEB}" srcOrd="2" destOrd="0" parTransId="{08F6D111-D9B6-4DCE-B9E2-D48661C57885}" sibTransId="{EC80A528-BD92-4811-8740-571F67AE2B71}"/>
    <dgm:cxn modelId="{EC906E62-2CFB-4739-A1C4-A90E0B4B0CDF}" type="presOf" srcId="{E580DE27-B48D-4D96-87D8-2BE787EB8C64}" destId="{1C169A7D-00DA-4BF2-A8F9-D016E5DE1DD0}" srcOrd="0" destOrd="0" presId="urn:microsoft.com/office/officeart/2018/2/layout/IconVerticalSolidList"/>
    <dgm:cxn modelId="{E1FF61AE-8A51-4AC6-8983-B475FF0360E2}" type="presOf" srcId="{738C8A31-D284-48C2-86BD-B0D51877C9D2}" destId="{83A32469-6A1E-4D41-87EB-9D084BF394D6}" srcOrd="0" destOrd="0" presId="urn:microsoft.com/office/officeart/2018/2/layout/IconVerticalSolidList"/>
    <dgm:cxn modelId="{EF8B85AE-1843-4F57-ADD7-37D6A5C3EA55}" srcId="{738C8A31-D284-48C2-86BD-B0D51877C9D2}" destId="{E580DE27-B48D-4D96-87D8-2BE787EB8C64}" srcOrd="0" destOrd="0" parTransId="{20835261-9034-4DFC-B000-2E2CA45BBED7}" sibTransId="{A3D1BAC5-89A2-43FF-9103-0DBC8324858F}"/>
    <dgm:cxn modelId="{14706CBA-FD9C-422F-838F-E02CF6AC1781}" type="presOf" srcId="{6078DE9F-1E4E-4B70-8DFB-5321C91F2AEB}" destId="{9D6765C2-AF43-4EE7-B928-79089D81B410}" srcOrd="0" destOrd="0" presId="urn:microsoft.com/office/officeart/2018/2/layout/IconVerticalSolidList"/>
    <dgm:cxn modelId="{B76BABE7-DA5B-4D49-8C9B-D022379BD2B3}" srcId="{738C8A31-D284-48C2-86BD-B0D51877C9D2}" destId="{0CBFAAD1-A59E-448C-9B6C-F709B6A2433E}" srcOrd="1" destOrd="0" parTransId="{A3A8EDD6-377E-4A11-AC85-B2C19DF455A8}" sibTransId="{333DF604-631B-4AA4-8FB0-D8D9B310A462}"/>
    <dgm:cxn modelId="{C307FA07-73CD-480F-B4C5-581965C99C7B}" type="presParOf" srcId="{83A32469-6A1E-4D41-87EB-9D084BF394D6}" destId="{20100CA4-0036-44D2-8229-39692FA399C6}" srcOrd="0" destOrd="0" presId="urn:microsoft.com/office/officeart/2018/2/layout/IconVerticalSolidList"/>
    <dgm:cxn modelId="{C8F3F6AE-2573-4282-8D3E-826D71E525F8}" type="presParOf" srcId="{20100CA4-0036-44D2-8229-39692FA399C6}" destId="{061D4A37-877C-4F8F-9FB3-6A7C386AB752}" srcOrd="0" destOrd="0" presId="urn:microsoft.com/office/officeart/2018/2/layout/IconVerticalSolidList"/>
    <dgm:cxn modelId="{4490B20B-DE59-40CF-86A0-D42258497336}" type="presParOf" srcId="{20100CA4-0036-44D2-8229-39692FA399C6}" destId="{7A71CBF9-E7BC-49CC-8BAD-C2A644E8F4B0}" srcOrd="1" destOrd="0" presId="urn:microsoft.com/office/officeart/2018/2/layout/IconVerticalSolidList"/>
    <dgm:cxn modelId="{73805B0E-0192-4108-BD8B-955D4FC8AAAE}" type="presParOf" srcId="{20100CA4-0036-44D2-8229-39692FA399C6}" destId="{B8B4A467-19A4-4E04-AD61-5FDD8BE44790}" srcOrd="2" destOrd="0" presId="urn:microsoft.com/office/officeart/2018/2/layout/IconVerticalSolidList"/>
    <dgm:cxn modelId="{F803EE80-9F4B-4756-8379-73987F6308FE}" type="presParOf" srcId="{20100CA4-0036-44D2-8229-39692FA399C6}" destId="{1C169A7D-00DA-4BF2-A8F9-D016E5DE1DD0}" srcOrd="3" destOrd="0" presId="urn:microsoft.com/office/officeart/2018/2/layout/IconVerticalSolidList"/>
    <dgm:cxn modelId="{423CF199-8D5E-441A-A46C-1BB7875E0104}" type="presParOf" srcId="{83A32469-6A1E-4D41-87EB-9D084BF394D6}" destId="{50D8E0E6-B6A9-4CC6-B93C-D761F70134D6}" srcOrd="1" destOrd="0" presId="urn:microsoft.com/office/officeart/2018/2/layout/IconVerticalSolidList"/>
    <dgm:cxn modelId="{DB5B2729-05E8-47B8-BD62-A881F6D23292}" type="presParOf" srcId="{83A32469-6A1E-4D41-87EB-9D084BF394D6}" destId="{1BB7C20A-E3BF-4266-8DBD-143D4F89CC11}" srcOrd="2" destOrd="0" presId="urn:microsoft.com/office/officeart/2018/2/layout/IconVerticalSolidList"/>
    <dgm:cxn modelId="{B608F4BA-E8C8-4622-AC59-3BB6DDC3C1F7}" type="presParOf" srcId="{1BB7C20A-E3BF-4266-8DBD-143D4F89CC11}" destId="{0852818E-501E-48CC-84B3-BB4FC98A8A2A}" srcOrd="0" destOrd="0" presId="urn:microsoft.com/office/officeart/2018/2/layout/IconVerticalSolidList"/>
    <dgm:cxn modelId="{A699E245-3F49-4E0D-B575-5DDC26EF29C4}" type="presParOf" srcId="{1BB7C20A-E3BF-4266-8DBD-143D4F89CC11}" destId="{F1B8CF7A-8BF3-40FC-B36D-D60B3086CAB9}" srcOrd="1" destOrd="0" presId="urn:microsoft.com/office/officeart/2018/2/layout/IconVerticalSolidList"/>
    <dgm:cxn modelId="{BADC7605-9A5A-4624-8FEA-1249ACFD845E}" type="presParOf" srcId="{1BB7C20A-E3BF-4266-8DBD-143D4F89CC11}" destId="{21DEE724-49BF-4D7F-B56B-C838EA3FB30F}" srcOrd="2" destOrd="0" presId="urn:microsoft.com/office/officeart/2018/2/layout/IconVerticalSolidList"/>
    <dgm:cxn modelId="{CA89806A-20CE-4F3A-ADFE-4579C604438F}" type="presParOf" srcId="{1BB7C20A-E3BF-4266-8DBD-143D4F89CC11}" destId="{687B0337-5674-46FF-BC2D-BD5C405F429D}" srcOrd="3" destOrd="0" presId="urn:microsoft.com/office/officeart/2018/2/layout/IconVerticalSolidList"/>
    <dgm:cxn modelId="{F4CCCFF4-A28D-48E7-8CF0-ACAFF5843F13}" type="presParOf" srcId="{83A32469-6A1E-4D41-87EB-9D084BF394D6}" destId="{D6A6198C-5C83-422F-9AB0-3E0BCFBA1565}" srcOrd="3" destOrd="0" presId="urn:microsoft.com/office/officeart/2018/2/layout/IconVerticalSolidList"/>
    <dgm:cxn modelId="{56975ECB-B66D-454B-8D6C-9EEC2AB8955F}" type="presParOf" srcId="{83A32469-6A1E-4D41-87EB-9D084BF394D6}" destId="{145B3FD7-8634-4467-BE76-29574F7E7AD9}" srcOrd="4" destOrd="0" presId="urn:microsoft.com/office/officeart/2018/2/layout/IconVerticalSolidList"/>
    <dgm:cxn modelId="{75D4B4BA-C543-4A31-B206-76738E49A7C8}" type="presParOf" srcId="{145B3FD7-8634-4467-BE76-29574F7E7AD9}" destId="{AE3B8E55-91FA-47AB-AC11-577CFFFBFFCC}" srcOrd="0" destOrd="0" presId="urn:microsoft.com/office/officeart/2018/2/layout/IconVerticalSolidList"/>
    <dgm:cxn modelId="{758D5EE5-7552-42D1-8A13-0E9CBBA59E91}" type="presParOf" srcId="{145B3FD7-8634-4467-BE76-29574F7E7AD9}" destId="{5873710D-FA13-4E11-9869-D87E5E3AD579}" srcOrd="1" destOrd="0" presId="urn:microsoft.com/office/officeart/2018/2/layout/IconVerticalSolidList"/>
    <dgm:cxn modelId="{DF4465E8-7063-456F-AE6F-57A6929DF08A}" type="presParOf" srcId="{145B3FD7-8634-4467-BE76-29574F7E7AD9}" destId="{0B22EA0F-C884-4DD6-94C6-8030612A7356}" srcOrd="2" destOrd="0" presId="urn:microsoft.com/office/officeart/2018/2/layout/IconVerticalSolidList"/>
    <dgm:cxn modelId="{D99E5C2D-F9AD-43B5-A2C1-07B72F54E647}" type="presParOf" srcId="{145B3FD7-8634-4467-BE76-29574F7E7AD9}" destId="{9D6765C2-AF43-4EE7-B928-79089D81B41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00FACF-21D6-4FE7-B6AD-282EB512052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F3B0750-8797-4DA7-B941-227430A69073}">
      <dgm:prSet/>
      <dgm:spPr/>
      <dgm:t>
        <a:bodyPr/>
        <a:lstStyle/>
        <a:p>
          <a:pPr>
            <a:lnSpc>
              <a:spcPct val="100000"/>
            </a:lnSpc>
          </a:pPr>
          <a:r>
            <a:rPr lang="en-US"/>
            <a:t>Defined the problem clearly.</a:t>
          </a:r>
        </a:p>
      </dgm:t>
    </dgm:pt>
    <dgm:pt modelId="{375F856D-9246-48A4-AF37-D6AE6FB729FD}" type="parTrans" cxnId="{4B55E98D-98E5-477F-89AA-2FCC0B60BCE4}">
      <dgm:prSet/>
      <dgm:spPr/>
      <dgm:t>
        <a:bodyPr/>
        <a:lstStyle/>
        <a:p>
          <a:endParaRPr lang="en-US"/>
        </a:p>
      </dgm:t>
    </dgm:pt>
    <dgm:pt modelId="{87751819-1EE7-4D15-AC75-41FA8D28FC11}" type="sibTrans" cxnId="{4B55E98D-98E5-477F-89AA-2FCC0B60BCE4}">
      <dgm:prSet/>
      <dgm:spPr/>
      <dgm:t>
        <a:bodyPr/>
        <a:lstStyle/>
        <a:p>
          <a:endParaRPr lang="en-US"/>
        </a:p>
      </dgm:t>
    </dgm:pt>
    <dgm:pt modelId="{0873A415-A0FE-4D3A-9BAA-0248B9B7FC33}">
      <dgm:prSet/>
      <dgm:spPr/>
      <dgm:t>
        <a:bodyPr/>
        <a:lstStyle/>
        <a:p>
          <a:pPr>
            <a:lnSpc>
              <a:spcPct val="100000"/>
            </a:lnSpc>
          </a:pPr>
          <a:r>
            <a:rPr lang="en-US" dirty="0"/>
            <a:t>Explored multiple solution paths (LSTM, XGBoost, Randomforest, LR).</a:t>
          </a:r>
        </a:p>
      </dgm:t>
    </dgm:pt>
    <dgm:pt modelId="{7455D54D-09E5-46F5-ADA1-5A6252D6D69F}" type="parTrans" cxnId="{08F797A9-8B9F-4F8F-BE2D-13AD467E2C48}">
      <dgm:prSet/>
      <dgm:spPr/>
      <dgm:t>
        <a:bodyPr/>
        <a:lstStyle/>
        <a:p>
          <a:endParaRPr lang="en-US"/>
        </a:p>
      </dgm:t>
    </dgm:pt>
    <dgm:pt modelId="{C11B8189-7C43-483C-A5A0-4BCE40BC178B}" type="sibTrans" cxnId="{08F797A9-8B9F-4F8F-BE2D-13AD467E2C48}">
      <dgm:prSet/>
      <dgm:spPr/>
      <dgm:t>
        <a:bodyPr/>
        <a:lstStyle/>
        <a:p>
          <a:endParaRPr lang="en-US"/>
        </a:p>
      </dgm:t>
    </dgm:pt>
    <dgm:pt modelId="{D3272754-C424-47C0-B311-4C334C876A3D}">
      <dgm:prSet/>
      <dgm:spPr/>
      <dgm:t>
        <a:bodyPr/>
        <a:lstStyle/>
        <a:p>
          <a:pPr>
            <a:lnSpc>
              <a:spcPct val="100000"/>
            </a:lnSpc>
          </a:pPr>
          <a:r>
            <a:rPr lang="en-US"/>
            <a:t>Evaluated models and selected based on performance.</a:t>
          </a:r>
        </a:p>
      </dgm:t>
    </dgm:pt>
    <dgm:pt modelId="{A6555018-27AB-409C-A786-897DC3B5A8BB}" type="parTrans" cxnId="{FDF5B99F-3910-434D-BC7E-5441966201E0}">
      <dgm:prSet/>
      <dgm:spPr/>
      <dgm:t>
        <a:bodyPr/>
        <a:lstStyle/>
        <a:p>
          <a:endParaRPr lang="en-US"/>
        </a:p>
      </dgm:t>
    </dgm:pt>
    <dgm:pt modelId="{E6ED1837-64A9-4406-B6E7-92DDB3E4B3E0}" type="sibTrans" cxnId="{FDF5B99F-3910-434D-BC7E-5441966201E0}">
      <dgm:prSet/>
      <dgm:spPr/>
      <dgm:t>
        <a:bodyPr/>
        <a:lstStyle/>
        <a:p>
          <a:endParaRPr lang="en-US"/>
        </a:p>
      </dgm:t>
    </dgm:pt>
    <dgm:pt modelId="{C9AF8652-A04F-460F-88AA-1AB5A5D79C9D}">
      <dgm:prSet/>
      <dgm:spPr/>
      <dgm:t>
        <a:bodyPr/>
        <a:lstStyle/>
        <a:p>
          <a:pPr>
            <a:lnSpc>
              <a:spcPct val="100000"/>
            </a:lnSpc>
          </a:pPr>
          <a:r>
            <a:rPr lang="en-US"/>
            <a:t>Developed and tested system iteratively.</a:t>
          </a:r>
        </a:p>
      </dgm:t>
    </dgm:pt>
    <dgm:pt modelId="{56A4CD41-4F52-4D60-8FD0-2AB67DDE8502}" type="parTrans" cxnId="{91F07315-B9F8-46E2-ACCA-E9D564D90640}">
      <dgm:prSet/>
      <dgm:spPr/>
      <dgm:t>
        <a:bodyPr/>
        <a:lstStyle/>
        <a:p>
          <a:endParaRPr lang="en-US"/>
        </a:p>
      </dgm:t>
    </dgm:pt>
    <dgm:pt modelId="{CF7AC3C2-541C-4422-8B56-1A45C77FB52C}" type="sibTrans" cxnId="{91F07315-B9F8-46E2-ACCA-E9D564D90640}">
      <dgm:prSet/>
      <dgm:spPr/>
      <dgm:t>
        <a:bodyPr/>
        <a:lstStyle/>
        <a:p>
          <a:endParaRPr lang="en-US"/>
        </a:p>
      </dgm:t>
    </dgm:pt>
    <dgm:pt modelId="{B400FFAE-431B-4B48-B95D-B4338B140F26}" type="pres">
      <dgm:prSet presAssocID="{F700FACF-21D6-4FE7-B6AD-282EB5120524}" presName="root" presStyleCnt="0">
        <dgm:presLayoutVars>
          <dgm:dir/>
          <dgm:resizeHandles val="exact"/>
        </dgm:presLayoutVars>
      </dgm:prSet>
      <dgm:spPr/>
    </dgm:pt>
    <dgm:pt modelId="{50DE0BD3-A8D1-4FDF-B9BF-4FFE9124406D}" type="pres">
      <dgm:prSet presAssocID="{CF3B0750-8797-4DA7-B941-227430A69073}" presName="compNode" presStyleCnt="0"/>
      <dgm:spPr/>
    </dgm:pt>
    <dgm:pt modelId="{067F5CBC-A4DF-4AB4-B7DD-9E67C14EDCC6}" type="pres">
      <dgm:prSet presAssocID="{CF3B0750-8797-4DA7-B941-227430A69073}" presName="bgRect" presStyleLbl="bgShp" presStyleIdx="0" presStyleCnt="4"/>
      <dgm:spPr/>
    </dgm:pt>
    <dgm:pt modelId="{B4B5E728-5F09-425D-9677-705EFF67FE47}" type="pres">
      <dgm:prSet presAssocID="{CF3B0750-8797-4DA7-B941-227430A690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153A6479-1FB5-4805-A143-F52AFBB896D9}" type="pres">
      <dgm:prSet presAssocID="{CF3B0750-8797-4DA7-B941-227430A69073}" presName="spaceRect" presStyleCnt="0"/>
      <dgm:spPr/>
    </dgm:pt>
    <dgm:pt modelId="{6FDD021E-660B-4270-9E85-43A278F599B8}" type="pres">
      <dgm:prSet presAssocID="{CF3B0750-8797-4DA7-B941-227430A69073}" presName="parTx" presStyleLbl="revTx" presStyleIdx="0" presStyleCnt="4">
        <dgm:presLayoutVars>
          <dgm:chMax val="0"/>
          <dgm:chPref val="0"/>
        </dgm:presLayoutVars>
      </dgm:prSet>
      <dgm:spPr/>
    </dgm:pt>
    <dgm:pt modelId="{4E34990F-3177-40D0-A25C-01A07252F5D8}" type="pres">
      <dgm:prSet presAssocID="{87751819-1EE7-4D15-AC75-41FA8D28FC11}" presName="sibTrans" presStyleCnt="0"/>
      <dgm:spPr/>
    </dgm:pt>
    <dgm:pt modelId="{6CB2E45C-21DF-4E73-9A08-6B33817CC350}" type="pres">
      <dgm:prSet presAssocID="{0873A415-A0FE-4D3A-9BAA-0248B9B7FC33}" presName="compNode" presStyleCnt="0"/>
      <dgm:spPr/>
    </dgm:pt>
    <dgm:pt modelId="{DF4DDE7A-2BBB-42FC-89DF-E22B3ACB17AA}" type="pres">
      <dgm:prSet presAssocID="{0873A415-A0FE-4D3A-9BAA-0248B9B7FC33}" presName="bgRect" presStyleLbl="bgShp" presStyleIdx="1" presStyleCnt="4"/>
      <dgm:spPr/>
    </dgm:pt>
    <dgm:pt modelId="{BBE14657-95A4-4375-A4AD-A60BB0AE60E7}" type="pres">
      <dgm:prSet presAssocID="{0873A415-A0FE-4D3A-9BAA-0248B9B7FC3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enn Diagram"/>
        </a:ext>
      </dgm:extLst>
    </dgm:pt>
    <dgm:pt modelId="{49C47C69-BE63-43A8-B0BF-CD27D6E3013D}" type="pres">
      <dgm:prSet presAssocID="{0873A415-A0FE-4D3A-9BAA-0248B9B7FC33}" presName="spaceRect" presStyleCnt="0"/>
      <dgm:spPr/>
    </dgm:pt>
    <dgm:pt modelId="{157F10AB-228B-416E-A385-3002FB2F1518}" type="pres">
      <dgm:prSet presAssocID="{0873A415-A0FE-4D3A-9BAA-0248B9B7FC33}" presName="parTx" presStyleLbl="revTx" presStyleIdx="1" presStyleCnt="4">
        <dgm:presLayoutVars>
          <dgm:chMax val="0"/>
          <dgm:chPref val="0"/>
        </dgm:presLayoutVars>
      </dgm:prSet>
      <dgm:spPr/>
    </dgm:pt>
    <dgm:pt modelId="{DE65C2F6-A829-43F5-AF19-4FE4E562EE63}" type="pres">
      <dgm:prSet presAssocID="{C11B8189-7C43-483C-A5A0-4BCE40BC178B}" presName="sibTrans" presStyleCnt="0"/>
      <dgm:spPr/>
    </dgm:pt>
    <dgm:pt modelId="{4F88EBFD-48F4-443A-98A4-0F750702CB04}" type="pres">
      <dgm:prSet presAssocID="{D3272754-C424-47C0-B311-4C334C876A3D}" presName="compNode" presStyleCnt="0"/>
      <dgm:spPr/>
    </dgm:pt>
    <dgm:pt modelId="{31600FB7-2112-449F-9B3B-07641056CC8D}" type="pres">
      <dgm:prSet presAssocID="{D3272754-C424-47C0-B311-4C334C876A3D}" presName="bgRect" presStyleLbl="bgShp" presStyleIdx="2" presStyleCnt="4"/>
      <dgm:spPr/>
    </dgm:pt>
    <dgm:pt modelId="{027B0833-3FCB-44F0-9A5B-F55A186B997D}" type="pres">
      <dgm:prSet presAssocID="{D3272754-C424-47C0-B311-4C334C876A3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C0A89F4C-D907-4B31-8D7F-F018600EF953}" type="pres">
      <dgm:prSet presAssocID="{D3272754-C424-47C0-B311-4C334C876A3D}" presName="spaceRect" presStyleCnt="0"/>
      <dgm:spPr/>
    </dgm:pt>
    <dgm:pt modelId="{C52517FE-B0EB-4C4F-9544-DFC37554B813}" type="pres">
      <dgm:prSet presAssocID="{D3272754-C424-47C0-B311-4C334C876A3D}" presName="parTx" presStyleLbl="revTx" presStyleIdx="2" presStyleCnt="4">
        <dgm:presLayoutVars>
          <dgm:chMax val="0"/>
          <dgm:chPref val="0"/>
        </dgm:presLayoutVars>
      </dgm:prSet>
      <dgm:spPr/>
    </dgm:pt>
    <dgm:pt modelId="{58522CC6-5B41-4BFB-BF1B-E3C47556F362}" type="pres">
      <dgm:prSet presAssocID="{E6ED1837-64A9-4406-B6E7-92DDB3E4B3E0}" presName="sibTrans" presStyleCnt="0"/>
      <dgm:spPr/>
    </dgm:pt>
    <dgm:pt modelId="{29C24509-9FF5-4A19-AFD7-D4AF068792ED}" type="pres">
      <dgm:prSet presAssocID="{C9AF8652-A04F-460F-88AA-1AB5A5D79C9D}" presName="compNode" presStyleCnt="0"/>
      <dgm:spPr/>
    </dgm:pt>
    <dgm:pt modelId="{C2A607EA-B172-4DEE-BBD7-C07823DCE02C}" type="pres">
      <dgm:prSet presAssocID="{C9AF8652-A04F-460F-88AA-1AB5A5D79C9D}" presName="bgRect" presStyleLbl="bgShp" presStyleIdx="3" presStyleCnt="4"/>
      <dgm:spPr/>
    </dgm:pt>
    <dgm:pt modelId="{37F1AC8E-5E46-4865-AAF4-174F6BA2EF14}" type="pres">
      <dgm:prSet presAssocID="{C9AF8652-A04F-460F-88AA-1AB5A5D79C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386B8444-E260-46A0-9672-A1F75B2644C7}" type="pres">
      <dgm:prSet presAssocID="{C9AF8652-A04F-460F-88AA-1AB5A5D79C9D}" presName="spaceRect" presStyleCnt="0"/>
      <dgm:spPr/>
    </dgm:pt>
    <dgm:pt modelId="{17896769-1860-49B0-95C9-FE66F2033462}" type="pres">
      <dgm:prSet presAssocID="{C9AF8652-A04F-460F-88AA-1AB5A5D79C9D}" presName="parTx" presStyleLbl="revTx" presStyleIdx="3" presStyleCnt="4">
        <dgm:presLayoutVars>
          <dgm:chMax val="0"/>
          <dgm:chPref val="0"/>
        </dgm:presLayoutVars>
      </dgm:prSet>
      <dgm:spPr/>
    </dgm:pt>
  </dgm:ptLst>
  <dgm:cxnLst>
    <dgm:cxn modelId="{93B22603-CBBD-4FDA-B53E-EDE1DECF1A9C}" type="presOf" srcId="{0873A415-A0FE-4D3A-9BAA-0248B9B7FC33}" destId="{157F10AB-228B-416E-A385-3002FB2F1518}" srcOrd="0" destOrd="0" presId="urn:microsoft.com/office/officeart/2018/2/layout/IconVerticalSolidList"/>
    <dgm:cxn modelId="{91F07315-B9F8-46E2-ACCA-E9D564D90640}" srcId="{F700FACF-21D6-4FE7-B6AD-282EB5120524}" destId="{C9AF8652-A04F-460F-88AA-1AB5A5D79C9D}" srcOrd="3" destOrd="0" parTransId="{56A4CD41-4F52-4D60-8FD0-2AB67DDE8502}" sibTransId="{CF7AC3C2-541C-4422-8B56-1A45C77FB52C}"/>
    <dgm:cxn modelId="{83FD573D-A099-4AB7-B5B9-3389641C69B5}" type="presOf" srcId="{F700FACF-21D6-4FE7-B6AD-282EB5120524}" destId="{B400FFAE-431B-4B48-B95D-B4338B140F26}" srcOrd="0" destOrd="0" presId="urn:microsoft.com/office/officeart/2018/2/layout/IconVerticalSolidList"/>
    <dgm:cxn modelId="{02BD7059-7B57-4A73-B60C-C7FA0A2D56FE}" type="presOf" srcId="{D3272754-C424-47C0-B311-4C334C876A3D}" destId="{C52517FE-B0EB-4C4F-9544-DFC37554B813}" srcOrd="0" destOrd="0" presId="urn:microsoft.com/office/officeart/2018/2/layout/IconVerticalSolidList"/>
    <dgm:cxn modelId="{F645E359-E285-4235-A92F-B2F903863B63}" type="presOf" srcId="{C9AF8652-A04F-460F-88AA-1AB5A5D79C9D}" destId="{17896769-1860-49B0-95C9-FE66F2033462}" srcOrd="0" destOrd="0" presId="urn:microsoft.com/office/officeart/2018/2/layout/IconVerticalSolidList"/>
    <dgm:cxn modelId="{4B55E98D-98E5-477F-89AA-2FCC0B60BCE4}" srcId="{F700FACF-21D6-4FE7-B6AD-282EB5120524}" destId="{CF3B0750-8797-4DA7-B941-227430A69073}" srcOrd="0" destOrd="0" parTransId="{375F856D-9246-48A4-AF37-D6AE6FB729FD}" sibTransId="{87751819-1EE7-4D15-AC75-41FA8D28FC11}"/>
    <dgm:cxn modelId="{E472E692-18D3-4BD9-B330-089F74D58B61}" type="presOf" srcId="{CF3B0750-8797-4DA7-B941-227430A69073}" destId="{6FDD021E-660B-4270-9E85-43A278F599B8}" srcOrd="0" destOrd="0" presId="urn:microsoft.com/office/officeart/2018/2/layout/IconVerticalSolidList"/>
    <dgm:cxn modelId="{FDF5B99F-3910-434D-BC7E-5441966201E0}" srcId="{F700FACF-21D6-4FE7-B6AD-282EB5120524}" destId="{D3272754-C424-47C0-B311-4C334C876A3D}" srcOrd="2" destOrd="0" parTransId="{A6555018-27AB-409C-A786-897DC3B5A8BB}" sibTransId="{E6ED1837-64A9-4406-B6E7-92DDB3E4B3E0}"/>
    <dgm:cxn modelId="{08F797A9-8B9F-4F8F-BE2D-13AD467E2C48}" srcId="{F700FACF-21D6-4FE7-B6AD-282EB5120524}" destId="{0873A415-A0FE-4D3A-9BAA-0248B9B7FC33}" srcOrd="1" destOrd="0" parTransId="{7455D54D-09E5-46F5-ADA1-5A6252D6D69F}" sibTransId="{C11B8189-7C43-483C-A5A0-4BCE40BC178B}"/>
    <dgm:cxn modelId="{1D5B758A-E881-4B9A-9F04-D9713B808DC6}" type="presParOf" srcId="{B400FFAE-431B-4B48-B95D-B4338B140F26}" destId="{50DE0BD3-A8D1-4FDF-B9BF-4FFE9124406D}" srcOrd="0" destOrd="0" presId="urn:microsoft.com/office/officeart/2018/2/layout/IconVerticalSolidList"/>
    <dgm:cxn modelId="{42B5DA5B-9DDF-475A-80DA-2DAF10A5DD48}" type="presParOf" srcId="{50DE0BD3-A8D1-4FDF-B9BF-4FFE9124406D}" destId="{067F5CBC-A4DF-4AB4-B7DD-9E67C14EDCC6}" srcOrd="0" destOrd="0" presId="urn:microsoft.com/office/officeart/2018/2/layout/IconVerticalSolidList"/>
    <dgm:cxn modelId="{95954D15-20A7-4C44-97DD-E05E141755A0}" type="presParOf" srcId="{50DE0BD3-A8D1-4FDF-B9BF-4FFE9124406D}" destId="{B4B5E728-5F09-425D-9677-705EFF67FE47}" srcOrd="1" destOrd="0" presId="urn:microsoft.com/office/officeart/2018/2/layout/IconVerticalSolidList"/>
    <dgm:cxn modelId="{47FA744C-DB08-4F8B-BBFA-117C8DE97AB5}" type="presParOf" srcId="{50DE0BD3-A8D1-4FDF-B9BF-4FFE9124406D}" destId="{153A6479-1FB5-4805-A143-F52AFBB896D9}" srcOrd="2" destOrd="0" presId="urn:microsoft.com/office/officeart/2018/2/layout/IconVerticalSolidList"/>
    <dgm:cxn modelId="{9283BA84-D1D9-466D-B60B-748D948AB59A}" type="presParOf" srcId="{50DE0BD3-A8D1-4FDF-B9BF-4FFE9124406D}" destId="{6FDD021E-660B-4270-9E85-43A278F599B8}" srcOrd="3" destOrd="0" presId="urn:microsoft.com/office/officeart/2018/2/layout/IconVerticalSolidList"/>
    <dgm:cxn modelId="{1CC7172E-B77C-47CB-B29B-8D5FB20FD910}" type="presParOf" srcId="{B400FFAE-431B-4B48-B95D-B4338B140F26}" destId="{4E34990F-3177-40D0-A25C-01A07252F5D8}" srcOrd="1" destOrd="0" presId="urn:microsoft.com/office/officeart/2018/2/layout/IconVerticalSolidList"/>
    <dgm:cxn modelId="{50417096-615A-4FEA-B8FB-A6766FBF7913}" type="presParOf" srcId="{B400FFAE-431B-4B48-B95D-B4338B140F26}" destId="{6CB2E45C-21DF-4E73-9A08-6B33817CC350}" srcOrd="2" destOrd="0" presId="urn:microsoft.com/office/officeart/2018/2/layout/IconVerticalSolidList"/>
    <dgm:cxn modelId="{22A9F895-7CC1-414B-A7D6-950E739F6369}" type="presParOf" srcId="{6CB2E45C-21DF-4E73-9A08-6B33817CC350}" destId="{DF4DDE7A-2BBB-42FC-89DF-E22B3ACB17AA}" srcOrd="0" destOrd="0" presId="urn:microsoft.com/office/officeart/2018/2/layout/IconVerticalSolidList"/>
    <dgm:cxn modelId="{8944F4E5-06B9-4190-9A13-4B822045AC76}" type="presParOf" srcId="{6CB2E45C-21DF-4E73-9A08-6B33817CC350}" destId="{BBE14657-95A4-4375-A4AD-A60BB0AE60E7}" srcOrd="1" destOrd="0" presId="urn:microsoft.com/office/officeart/2018/2/layout/IconVerticalSolidList"/>
    <dgm:cxn modelId="{081BF838-DCAE-49D5-8956-8E746CF79EE6}" type="presParOf" srcId="{6CB2E45C-21DF-4E73-9A08-6B33817CC350}" destId="{49C47C69-BE63-43A8-B0BF-CD27D6E3013D}" srcOrd="2" destOrd="0" presId="urn:microsoft.com/office/officeart/2018/2/layout/IconVerticalSolidList"/>
    <dgm:cxn modelId="{1A62C104-ED63-4246-BAAC-DD790DDAFF31}" type="presParOf" srcId="{6CB2E45C-21DF-4E73-9A08-6B33817CC350}" destId="{157F10AB-228B-416E-A385-3002FB2F1518}" srcOrd="3" destOrd="0" presId="urn:microsoft.com/office/officeart/2018/2/layout/IconVerticalSolidList"/>
    <dgm:cxn modelId="{1AC9F8CF-A9DB-4CBC-8D59-91F6B1E675EF}" type="presParOf" srcId="{B400FFAE-431B-4B48-B95D-B4338B140F26}" destId="{DE65C2F6-A829-43F5-AF19-4FE4E562EE63}" srcOrd="3" destOrd="0" presId="urn:microsoft.com/office/officeart/2018/2/layout/IconVerticalSolidList"/>
    <dgm:cxn modelId="{239F8FBF-80BE-4181-8A4A-785DE16087E4}" type="presParOf" srcId="{B400FFAE-431B-4B48-B95D-B4338B140F26}" destId="{4F88EBFD-48F4-443A-98A4-0F750702CB04}" srcOrd="4" destOrd="0" presId="urn:microsoft.com/office/officeart/2018/2/layout/IconVerticalSolidList"/>
    <dgm:cxn modelId="{7BB79AEB-FB49-4C48-93FD-912A37177B52}" type="presParOf" srcId="{4F88EBFD-48F4-443A-98A4-0F750702CB04}" destId="{31600FB7-2112-449F-9B3B-07641056CC8D}" srcOrd="0" destOrd="0" presId="urn:microsoft.com/office/officeart/2018/2/layout/IconVerticalSolidList"/>
    <dgm:cxn modelId="{14E2D63A-8E43-4AC5-8D41-8C01D0DAE294}" type="presParOf" srcId="{4F88EBFD-48F4-443A-98A4-0F750702CB04}" destId="{027B0833-3FCB-44F0-9A5B-F55A186B997D}" srcOrd="1" destOrd="0" presId="urn:microsoft.com/office/officeart/2018/2/layout/IconVerticalSolidList"/>
    <dgm:cxn modelId="{CEE1E1CD-B40C-44AB-8F73-E1F8AABAB2BE}" type="presParOf" srcId="{4F88EBFD-48F4-443A-98A4-0F750702CB04}" destId="{C0A89F4C-D907-4B31-8D7F-F018600EF953}" srcOrd="2" destOrd="0" presId="urn:microsoft.com/office/officeart/2018/2/layout/IconVerticalSolidList"/>
    <dgm:cxn modelId="{CD90A418-C4F0-4F9D-AC1F-CA505A2C08C5}" type="presParOf" srcId="{4F88EBFD-48F4-443A-98A4-0F750702CB04}" destId="{C52517FE-B0EB-4C4F-9544-DFC37554B813}" srcOrd="3" destOrd="0" presId="urn:microsoft.com/office/officeart/2018/2/layout/IconVerticalSolidList"/>
    <dgm:cxn modelId="{8F1A0821-7545-4549-A867-8A692BB62D46}" type="presParOf" srcId="{B400FFAE-431B-4B48-B95D-B4338B140F26}" destId="{58522CC6-5B41-4BFB-BF1B-E3C47556F362}" srcOrd="5" destOrd="0" presId="urn:microsoft.com/office/officeart/2018/2/layout/IconVerticalSolidList"/>
    <dgm:cxn modelId="{DCF2C10C-79C9-4F2C-8BB6-C5618413D775}" type="presParOf" srcId="{B400FFAE-431B-4B48-B95D-B4338B140F26}" destId="{29C24509-9FF5-4A19-AFD7-D4AF068792ED}" srcOrd="6" destOrd="0" presId="urn:microsoft.com/office/officeart/2018/2/layout/IconVerticalSolidList"/>
    <dgm:cxn modelId="{25C99780-298E-469F-A2E4-F8C3A48AD5C8}" type="presParOf" srcId="{29C24509-9FF5-4A19-AFD7-D4AF068792ED}" destId="{C2A607EA-B172-4DEE-BBD7-C07823DCE02C}" srcOrd="0" destOrd="0" presId="urn:microsoft.com/office/officeart/2018/2/layout/IconVerticalSolidList"/>
    <dgm:cxn modelId="{B0A76D47-A003-4D19-B46D-AC22CD595734}" type="presParOf" srcId="{29C24509-9FF5-4A19-AFD7-D4AF068792ED}" destId="{37F1AC8E-5E46-4865-AAF4-174F6BA2EF14}" srcOrd="1" destOrd="0" presId="urn:microsoft.com/office/officeart/2018/2/layout/IconVerticalSolidList"/>
    <dgm:cxn modelId="{F3B25616-44C7-4EED-B762-C2CB4D579EBE}" type="presParOf" srcId="{29C24509-9FF5-4A19-AFD7-D4AF068792ED}" destId="{386B8444-E260-46A0-9672-A1F75B2644C7}" srcOrd="2" destOrd="0" presId="urn:microsoft.com/office/officeart/2018/2/layout/IconVerticalSolidList"/>
    <dgm:cxn modelId="{1133130E-69A9-400B-953B-8673D869F6D0}" type="presParOf" srcId="{29C24509-9FF5-4A19-AFD7-D4AF068792ED}" destId="{17896769-1860-49B0-95C9-FE66F203346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05464-A715-4C89-BB15-A923895DCC56}" type="doc">
      <dgm:prSet loTypeId="urn:microsoft.com/office/officeart/2005/8/layout/hierarchy2" loCatId="hierarchy" qsTypeId="urn:microsoft.com/office/officeart/2005/8/quickstyle/simple1" qsCatId="simple" csTypeId="urn:microsoft.com/office/officeart/2005/8/colors/accent6_2" csCatId="accent6" phldr="1"/>
      <dgm:spPr/>
      <dgm:t>
        <a:bodyPr/>
        <a:lstStyle/>
        <a:p>
          <a:endParaRPr lang="en-US"/>
        </a:p>
      </dgm:t>
    </dgm:pt>
    <dgm:pt modelId="{D1C65823-3E17-4D70-AAFA-21532434909A}">
      <dgm:prSet/>
      <dgm:spPr/>
      <dgm:t>
        <a:bodyPr/>
        <a:lstStyle/>
        <a:p>
          <a:r>
            <a:rPr lang="en-US"/>
            <a:t>Evaluated solutions using criteria:</a:t>
          </a:r>
        </a:p>
      </dgm:t>
    </dgm:pt>
    <dgm:pt modelId="{3E846738-DD37-43CC-9849-5B52A191EB8F}" type="parTrans" cxnId="{7840A2DC-87BC-47A3-9C8D-971E8E2BE037}">
      <dgm:prSet/>
      <dgm:spPr/>
      <dgm:t>
        <a:bodyPr/>
        <a:lstStyle/>
        <a:p>
          <a:endParaRPr lang="en-US"/>
        </a:p>
      </dgm:t>
    </dgm:pt>
    <dgm:pt modelId="{B0C2EDEC-F138-40E1-93B8-B22CA8EA4162}" type="sibTrans" cxnId="{7840A2DC-87BC-47A3-9C8D-971E8E2BE037}">
      <dgm:prSet/>
      <dgm:spPr/>
      <dgm:t>
        <a:bodyPr/>
        <a:lstStyle/>
        <a:p>
          <a:endParaRPr lang="en-US"/>
        </a:p>
      </dgm:t>
    </dgm:pt>
    <dgm:pt modelId="{F15433F9-D8A8-47D0-B450-491930333AD1}">
      <dgm:prSet/>
      <dgm:spPr/>
      <dgm:t>
        <a:bodyPr/>
        <a:lstStyle/>
        <a:p>
          <a:r>
            <a:rPr lang="en-US"/>
            <a:t>Accuracy</a:t>
          </a:r>
        </a:p>
      </dgm:t>
    </dgm:pt>
    <dgm:pt modelId="{24F25397-702D-4AFC-964F-3C3A00D4F805}" type="parTrans" cxnId="{CFE718D9-4CED-403F-9198-3E76192E1855}">
      <dgm:prSet/>
      <dgm:spPr/>
      <dgm:t>
        <a:bodyPr/>
        <a:lstStyle/>
        <a:p>
          <a:endParaRPr lang="en-US"/>
        </a:p>
      </dgm:t>
    </dgm:pt>
    <dgm:pt modelId="{060D385D-CBB2-4134-BC8E-129871D74A65}" type="sibTrans" cxnId="{CFE718D9-4CED-403F-9198-3E76192E1855}">
      <dgm:prSet/>
      <dgm:spPr/>
      <dgm:t>
        <a:bodyPr/>
        <a:lstStyle/>
        <a:p>
          <a:endParaRPr lang="en-US"/>
        </a:p>
      </dgm:t>
    </dgm:pt>
    <dgm:pt modelId="{63D5DD68-334C-4307-BCBC-E1ECCD0B9791}">
      <dgm:prSet/>
      <dgm:spPr/>
      <dgm:t>
        <a:bodyPr/>
        <a:lstStyle/>
        <a:p>
          <a:r>
            <a:rPr lang="en-US"/>
            <a:t>Latency</a:t>
          </a:r>
        </a:p>
      </dgm:t>
    </dgm:pt>
    <dgm:pt modelId="{B499A788-4EC0-4ED7-9D3B-165618ECCCE4}" type="parTrans" cxnId="{51BDAE10-E77F-4513-BE7E-EBF29168ECD4}">
      <dgm:prSet/>
      <dgm:spPr/>
      <dgm:t>
        <a:bodyPr/>
        <a:lstStyle/>
        <a:p>
          <a:endParaRPr lang="en-US"/>
        </a:p>
      </dgm:t>
    </dgm:pt>
    <dgm:pt modelId="{3364D450-4CA6-4FEA-8209-1C4B0D40DE91}" type="sibTrans" cxnId="{51BDAE10-E77F-4513-BE7E-EBF29168ECD4}">
      <dgm:prSet/>
      <dgm:spPr/>
      <dgm:t>
        <a:bodyPr/>
        <a:lstStyle/>
        <a:p>
          <a:endParaRPr lang="en-US"/>
        </a:p>
      </dgm:t>
    </dgm:pt>
    <dgm:pt modelId="{E1802360-3F27-4863-930B-5E51A3F5F28B}">
      <dgm:prSet/>
      <dgm:spPr/>
      <dgm:t>
        <a:bodyPr/>
        <a:lstStyle/>
        <a:p>
          <a:r>
            <a:rPr lang="en-US"/>
            <a:t>Interpretability</a:t>
          </a:r>
        </a:p>
      </dgm:t>
    </dgm:pt>
    <dgm:pt modelId="{610008CE-03C3-45C4-B657-7608F2BD2096}" type="parTrans" cxnId="{BA9F1265-FA05-4317-A614-758EBD56FD4C}">
      <dgm:prSet/>
      <dgm:spPr/>
      <dgm:t>
        <a:bodyPr/>
        <a:lstStyle/>
        <a:p>
          <a:endParaRPr lang="en-US"/>
        </a:p>
      </dgm:t>
    </dgm:pt>
    <dgm:pt modelId="{75CF6420-4DE7-4A59-B8BE-F70F7D20CFAA}" type="sibTrans" cxnId="{BA9F1265-FA05-4317-A614-758EBD56FD4C}">
      <dgm:prSet/>
      <dgm:spPr/>
      <dgm:t>
        <a:bodyPr/>
        <a:lstStyle/>
        <a:p>
          <a:endParaRPr lang="en-US"/>
        </a:p>
      </dgm:t>
    </dgm:pt>
    <dgm:pt modelId="{E3A78CB8-C390-42F5-96FB-E905A9B3C61E}">
      <dgm:prSet/>
      <dgm:spPr/>
      <dgm:t>
        <a:bodyPr/>
        <a:lstStyle/>
        <a:p>
          <a:r>
            <a:rPr lang="en-US"/>
            <a:t>Chose LSTM for sequence modeling, </a:t>
          </a:r>
        </a:p>
      </dgm:t>
    </dgm:pt>
    <dgm:pt modelId="{31A6FF5E-0E78-4813-AA65-2AF311055226}" type="parTrans" cxnId="{0B90940A-1770-4DED-89B9-7FED1F05E701}">
      <dgm:prSet/>
      <dgm:spPr/>
      <dgm:t>
        <a:bodyPr/>
        <a:lstStyle/>
        <a:p>
          <a:endParaRPr lang="en-US"/>
        </a:p>
      </dgm:t>
    </dgm:pt>
    <dgm:pt modelId="{ACD243E2-177F-478C-A063-3AE19EF2F36F}" type="sibTrans" cxnId="{0B90940A-1770-4DED-89B9-7FED1F05E701}">
      <dgm:prSet/>
      <dgm:spPr/>
      <dgm:t>
        <a:bodyPr/>
        <a:lstStyle/>
        <a:p>
          <a:endParaRPr lang="en-US"/>
        </a:p>
      </dgm:t>
    </dgm:pt>
    <dgm:pt modelId="{BED0F9CA-E75E-034A-8FE5-095640E5AB87}" type="pres">
      <dgm:prSet presAssocID="{14F05464-A715-4C89-BB15-A923895DCC56}" presName="diagram" presStyleCnt="0">
        <dgm:presLayoutVars>
          <dgm:chPref val="1"/>
          <dgm:dir/>
          <dgm:animOne val="branch"/>
          <dgm:animLvl val="lvl"/>
          <dgm:resizeHandles val="exact"/>
        </dgm:presLayoutVars>
      </dgm:prSet>
      <dgm:spPr/>
    </dgm:pt>
    <dgm:pt modelId="{58D45F4B-BC98-C445-9872-17616F8CBAB0}" type="pres">
      <dgm:prSet presAssocID="{D1C65823-3E17-4D70-AAFA-21532434909A}" presName="root1" presStyleCnt="0"/>
      <dgm:spPr/>
    </dgm:pt>
    <dgm:pt modelId="{C5895BDC-ACBA-8247-BAC3-342396C73720}" type="pres">
      <dgm:prSet presAssocID="{D1C65823-3E17-4D70-AAFA-21532434909A}" presName="LevelOneTextNode" presStyleLbl="node0" presStyleIdx="0" presStyleCnt="2">
        <dgm:presLayoutVars>
          <dgm:chPref val="3"/>
        </dgm:presLayoutVars>
      </dgm:prSet>
      <dgm:spPr/>
    </dgm:pt>
    <dgm:pt modelId="{C1550B13-5D0C-284B-92B3-18CCEC25880B}" type="pres">
      <dgm:prSet presAssocID="{D1C65823-3E17-4D70-AAFA-21532434909A}" presName="level2hierChild" presStyleCnt="0"/>
      <dgm:spPr/>
    </dgm:pt>
    <dgm:pt modelId="{554F650D-E0ED-8542-B4E8-76979E2A86C5}" type="pres">
      <dgm:prSet presAssocID="{24F25397-702D-4AFC-964F-3C3A00D4F805}" presName="conn2-1" presStyleLbl="parChTrans1D2" presStyleIdx="0" presStyleCnt="3"/>
      <dgm:spPr/>
    </dgm:pt>
    <dgm:pt modelId="{C43910B5-EB52-3D4A-A66C-FE551B2F922F}" type="pres">
      <dgm:prSet presAssocID="{24F25397-702D-4AFC-964F-3C3A00D4F805}" presName="connTx" presStyleLbl="parChTrans1D2" presStyleIdx="0" presStyleCnt="3"/>
      <dgm:spPr/>
    </dgm:pt>
    <dgm:pt modelId="{1FD1F3E0-9F6D-DC44-BBF9-5F4E37494328}" type="pres">
      <dgm:prSet presAssocID="{F15433F9-D8A8-47D0-B450-491930333AD1}" presName="root2" presStyleCnt="0"/>
      <dgm:spPr/>
    </dgm:pt>
    <dgm:pt modelId="{72ADF6E5-0682-7449-9F8C-BCE92A5BF293}" type="pres">
      <dgm:prSet presAssocID="{F15433F9-D8A8-47D0-B450-491930333AD1}" presName="LevelTwoTextNode" presStyleLbl="node2" presStyleIdx="0" presStyleCnt="3">
        <dgm:presLayoutVars>
          <dgm:chPref val="3"/>
        </dgm:presLayoutVars>
      </dgm:prSet>
      <dgm:spPr/>
    </dgm:pt>
    <dgm:pt modelId="{9ABA036C-16DB-4644-915E-6F3680EF747A}" type="pres">
      <dgm:prSet presAssocID="{F15433F9-D8A8-47D0-B450-491930333AD1}" presName="level3hierChild" presStyleCnt="0"/>
      <dgm:spPr/>
    </dgm:pt>
    <dgm:pt modelId="{1D8077EE-563D-594C-B480-7FD1D075D497}" type="pres">
      <dgm:prSet presAssocID="{B499A788-4EC0-4ED7-9D3B-165618ECCCE4}" presName="conn2-1" presStyleLbl="parChTrans1D2" presStyleIdx="1" presStyleCnt="3"/>
      <dgm:spPr/>
    </dgm:pt>
    <dgm:pt modelId="{676F3F38-AC64-D34E-ACEB-0946917E8F1D}" type="pres">
      <dgm:prSet presAssocID="{B499A788-4EC0-4ED7-9D3B-165618ECCCE4}" presName="connTx" presStyleLbl="parChTrans1D2" presStyleIdx="1" presStyleCnt="3"/>
      <dgm:spPr/>
    </dgm:pt>
    <dgm:pt modelId="{FDD80EB5-3BE9-F148-B427-FC6A22E6A16C}" type="pres">
      <dgm:prSet presAssocID="{63D5DD68-334C-4307-BCBC-E1ECCD0B9791}" presName="root2" presStyleCnt="0"/>
      <dgm:spPr/>
    </dgm:pt>
    <dgm:pt modelId="{4A9852C5-48C6-1F43-8DE1-C49C08D6ADA1}" type="pres">
      <dgm:prSet presAssocID="{63D5DD68-334C-4307-BCBC-E1ECCD0B9791}" presName="LevelTwoTextNode" presStyleLbl="node2" presStyleIdx="1" presStyleCnt="3">
        <dgm:presLayoutVars>
          <dgm:chPref val="3"/>
        </dgm:presLayoutVars>
      </dgm:prSet>
      <dgm:spPr/>
    </dgm:pt>
    <dgm:pt modelId="{ED872BA0-AFF4-E045-84FB-E4F8DFFADB74}" type="pres">
      <dgm:prSet presAssocID="{63D5DD68-334C-4307-BCBC-E1ECCD0B9791}" presName="level3hierChild" presStyleCnt="0"/>
      <dgm:spPr/>
    </dgm:pt>
    <dgm:pt modelId="{D1F30B81-64B3-C641-AA61-DB7A3636D98F}" type="pres">
      <dgm:prSet presAssocID="{610008CE-03C3-45C4-B657-7608F2BD2096}" presName="conn2-1" presStyleLbl="parChTrans1D2" presStyleIdx="2" presStyleCnt="3"/>
      <dgm:spPr/>
    </dgm:pt>
    <dgm:pt modelId="{226166E7-C6F1-3A45-B0A4-BE837B2F3684}" type="pres">
      <dgm:prSet presAssocID="{610008CE-03C3-45C4-B657-7608F2BD2096}" presName="connTx" presStyleLbl="parChTrans1D2" presStyleIdx="2" presStyleCnt="3"/>
      <dgm:spPr/>
    </dgm:pt>
    <dgm:pt modelId="{77BE4D5D-7127-6D4A-A29D-364BFE8F073D}" type="pres">
      <dgm:prSet presAssocID="{E1802360-3F27-4863-930B-5E51A3F5F28B}" presName="root2" presStyleCnt="0"/>
      <dgm:spPr/>
    </dgm:pt>
    <dgm:pt modelId="{808D05E6-ACBD-9E4F-AB1B-75480A81DFF3}" type="pres">
      <dgm:prSet presAssocID="{E1802360-3F27-4863-930B-5E51A3F5F28B}" presName="LevelTwoTextNode" presStyleLbl="node2" presStyleIdx="2" presStyleCnt="3">
        <dgm:presLayoutVars>
          <dgm:chPref val="3"/>
        </dgm:presLayoutVars>
      </dgm:prSet>
      <dgm:spPr/>
    </dgm:pt>
    <dgm:pt modelId="{B80DC6F1-41AE-A242-A94E-3C538F5A5D90}" type="pres">
      <dgm:prSet presAssocID="{E1802360-3F27-4863-930B-5E51A3F5F28B}" presName="level3hierChild" presStyleCnt="0"/>
      <dgm:spPr/>
    </dgm:pt>
    <dgm:pt modelId="{8DE53371-F0FD-934F-A2CB-E8EC6493DED1}" type="pres">
      <dgm:prSet presAssocID="{E3A78CB8-C390-42F5-96FB-E905A9B3C61E}" presName="root1" presStyleCnt="0"/>
      <dgm:spPr/>
    </dgm:pt>
    <dgm:pt modelId="{95111234-A9C1-5843-B4C0-2DE0A76EE77C}" type="pres">
      <dgm:prSet presAssocID="{E3A78CB8-C390-42F5-96FB-E905A9B3C61E}" presName="LevelOneTextNode" presStyleLbl="node0" presStyleIdx="1" presStyleCnt="2">
        <dgm:presLayoutVars>
          <dgm:chPref val="3"/>
        </dgm:presLayoutVars>
      </dgm:prSet>
      <dgm:spPr/>
    </dgm:pt>
    <dgm:pt modelId="{B6C678F1-5044-5C45-B6ED-6C4FF1EC3D98}" type="pres">
      <dgm:prSet presAssocID="{E3A78CB8-C390-42F5-96FB-E905A9B3C61E}" presName="level2hierChild" presStyleCnt="0"/>
      <dgm:spPr/>
    </dgm:pt>
  </dgm:ptLst>
  <dgm:cxnLst>
    <dgm:cxn modelId="{CEDA6B02-B906-DC42-A9E0-BBA083013790}" type="presOf" srcId="{E3A78CB8-C390-42F5-96FB-E905A9B3C61E}" destId="{95111234-A9C1-5843-B4C0-2DE0A76EE77C}" srcOrd="0" destOrd="0" presId="urn:microsoft.com/office/officeart/2005/8/layout/hierarchy2"/>
    <dgm:cxn modelId="{0B90940A-1770-4DED-89B9-7FED1F05E701}" srcId="{14F05464-A715-4C89-BB15-A923895DCC56}" destId="{E3A78CB8-C390-42F5-96FB-E905A9B3C61E}" srcOrd="1" destOrd="0" parTransId="{31A6FF5E-0E78-4813-AA65-2AF311055226}" sibTransId="{ACD243E2-177F-478C-A063-3AE19EF2F36F}"/>
    <dgm:cxn modelId="{51BDAE10-E77F-4513-BE7E-EBF29168ECD4}" srcId="{D1C65823-3E17-4D70-AAFA-21532434909A}" destId="{63D5DD68-334C-4307-BCBC-E1ECCD0B9791}" srcOrd="1" destOrd="0" parTransId="{B499A788-4EC0-4ED7-9D3B-165618ECCCE4}" sibTransId="{3364D450-4CA6-4FEA-8209-1C4B0D40DE91}"/>
    <dgm:cxn modelId="{2D6DEE2A-A54C-AF45-BF99-0E000A7D3758}" type="presOf" srcId="{610008CE-03C3-45C4-B657-7608F2BD2096}" destId="{D1F30B81-64B3-C641-AA61-DB7A3636D98F}" srcOrd="0" destOrd="0" presId="urn:microsoft.com/office/officeart/2005/8/layout/hierarchy2"/>
    <dgm:cxn modelId="{DF419134-593A-554E-83C9-9D09CA30D112}" type="presOf" srcId="{D1C65823-3E17-4D70-AAFA-21532434909A}" destId="{C5895BDC-ACBA-8247-BAC3-342396C73720}" srcOrd="0" destOrd="0" presId="urn:microsoft.com/office/officeart/2005/8/layout/hierarchy2"/>
    <dgm:cxn modelId="{A97E753B-5E38-E444-B1E1-6511C010A0DC}" type="presOf" srcId="{63D5DD68-334C-4307-BCBC-E1ECCD0B9791}" destId="{4A9852C5-48C6-1F43-8DE1-C49C08D6ADA1}" srcOrd="0" destOrd="0" presId="urn:microsoft.com/office/officeart/2005/8/layout/hierarchy2"/>
    <dgm:cxn modelId="{BA9F1265-FA05-4317-A614-758EBD56FD4C}" srcId="{D1C65823-3E17-4D70-AAFA-21532434909A}" destId="{E1802360-3F27-4863-930B-5E51A3F5F28B}" srcOrd="2" destOrd="0" parTransId="{610008CE-03C3-45C4-B657-7608F2BD2096}" sibTransId="{75CF6420-4DE7-4A59-B8BE-F70F7D20CFAA}"/>
    <dgm:cxn modelId="{FB5EFB79-F7D4-D848-B0A2-0C4562A1DBF2}" type="presOf" srcId="{610008CE-03C3-45C4-B657-7608F2BD2096}" destId="{226166E7-C6F1-3A45-B0A4-BE837B2F3684}" srcOrd="1" destOrd="0" presId="urn:microsoft.com/office/officeart/2005/8/layout/hierarchy2"/>
    <dgm:cxn modelId="{5FDA9788-4FCB-4F4F-9D13-575BD493B0B0}" type="presOf" srcId="{24F25397-702D-4AFC-964F-3C3A00D4F805}" destId="{554F650D-E0ED-8542-B4E8-76979E2A86C5}" srcOrd="0" destOrd="0" presId="urn:microsoft.com/office/officeart/2005/8/layout/hierarchy2"/>
    <dgm:cxn modelId="{743C9199-73E3-C64D-A38D-9BFD28280E4A}" type="presOf" srcId="{24F25397-702D-4AFC-964F-3C3A00D4F805}" destId="{C43910B5-EB52-3D4A-A66C-FE551B2F922F}" srcOrd="1" destOrd="0" presId="urn:microsoft.com/office/officeart/2005/8/layout/hierarchy2"/>
    <dgm:cxn modelId="{66F0DBB7-64B8-7D4C-8FC8-D7FA7153E4C1}" type="presOf" srcId="{E1802360-3F27-4863-930B-5E51A3F5F28B}" destId="{808D05E6-ACBD-9E4F-AB1B-75480A81DFF3}" srcOrd="0" destOrd="0" presId="urn:microsoft.com/office/officeart/2005/8/layout/hierarchy2"/>
    <dgm:cxn modelId="{076D4EC9-F0F5-D74E-91C2-E6976698CB09}" type="presOf" srcId="{B499A788-4EC0-4ED7-9D3B-165618ECCCE4}" destId="{676F3F38-AC64-D34E-ACEB-0946917E8F1D}" srcOrd="1" destOrd="0" presId="urn:microsoft.com/office/officeart/2005/8/layout/hierarchy2"/>
    <dgm:cxn modelId="{CFE718D9-4CED-403F-9198-3E76192E1855}" srcId="{D1C65823-3E17-4D70-AAFA-21532434909A}" destId="{F15433F9-D8A8-47D0-B450-491930333AD1}" srcOrd="0" destOrd="0" parTransId="{24F25397-702D-4AFC-964F-3C3A00D4F805}" sibTransId="{060D385D-CBB2-4134-BC8E-129871D74A65}"/>
    <dgm:cxn modelId="{7840A2DC-87BC-47A3-9C8D-971E8E2BE037}" srcId="{14F05464-A715-4C89-BB15-A923895DCC56}" destId="{D1C65823-3E17-4D70-AAFA-21532434909A}" srcOrd="0" destOrd="0" parTransId="{3E846738-DD37-43CC-9849-5B52A191EB8F}" sibTransId="{B0C2EDEC-F138-40E1-93B8-B22CA8EA4162}"/>
    <dgm:cxn modelId="{659C6CE3-3FAA-844E-A034-47EF8996A0DE}" type="presOf" srcId="{B499A788-4EC0-4ED7-9D3B-165618ECCCE4}" destId="{1D8077EE-563D-594C-B480-7FD1D075D497}" srcOrd="0" destOrd="0" presId="urn:microsoft.com/office/officeart/2005/8/layout/hierarchy2"/>
    <dgm:cxn modelId="{F9499AE9-583A-844B-B8D5-D6DB1FC6FE0F}" type="presOf" srcId="{14F05464-A715-4C89-BB15-A923895DCC56}" destId="{BED0F9CA-E75E-034A-8FE5-095640E5AB87}" srcOrd="0" destOrd="0" presId="urn:microsoft.com/office/officeart/2005/8/layout/hierarchy2"/>
    <dgm:cxn modelId="{2EC30BEB-6248-5D4A-BFB4-A052F51D4FA4}" type="presOf" srcId="{F15433F9-D8A8-47D0-B450-491930333AD1}" destId="{72ADF6E5-0682-7449-9F8C-BCE92A5BF293}" srcOrd="0" destOrd="0" presId="urn:microsoft.com/office/officeart/2005/8/layout/hierarchy2"/>
    <dgm:cxn modelId="{AE45B08F-1823-0E4E-9048-3F3703FE8A2B}" type="presParOf" srcId="{BED0F9CA-E75E-034A-8FE5-095640E5AB87}" destId="{58D45F4B-BC98-C445-9872-17616F8CBAB0}" srcOrd="0" destOrd="0" presId="urn:microsoft.com/office/officeart/2005/8/layout/hierarchy2"/>
    <dgm:cxn modelId="{6BBD8D74-6AD9-604A-A1E2-2609299EA92C}" type="presParOf" srcId="{58D45F4B-BC98-C445-9872-17616F8CBAB0}" destId="{C5895BDC-ACBA-8247-BAC3-342396C73720}" srcOrd="0" destOrd="0" presId="urn:microsoft.com/office/officeart/2005/8/layout/hierarchy2"/>
    <dgm:cxn modelId="{B01737C3-2A50-1649-BA0E-92A0B5AFE190}" type="presParOf" srcId="{58D45F4B-BC98-C445-9872-17616F8CBAB0}" destId="{C1550B13-5D0C-284B-92B3-18CCEC25880B}" srcOrd="1" destOrd="0" presId="urn:microsoft.com/office/officeart/2005/8/layout/hierarchy2"/>
    <dgm:cxn modelId="{44DE6C2C-7A77-C748-854C-9176B8E36333}" type="presParOf" srcId="{C1550B13-5D0C-284B-92B3-18CCEC25880B}" destId="{554F650D-E0ED-8542-B4E8-76979E2A86C5}" srcOrd="0" destOrd="0" presId="urn:microsoft.com/office/officeart/2005/8/layout/hierarchy2"/>
    <dgm:cxn modelId="{35CDCBBE-497C-7848-88FD-CA57AE33FC4F}" type="presParOf" srcId="{554F650D-E0ED-8542-B4E8-76979E2A86C5}" destId="{C43910B5-EB52-3D4A-A66C-FE551B2F922F}" srcOrd="0" destOrd="0" presId="urn:microsoft.com/office/officeart/2005/8/layout/hierarchy2"/>
    <dgm:cxn modelId="{A861E263-268E-B24C-861C-275D0839078B}" type="presParOf" srcId="{C1550B13-5D0C-284B-92B3-18CCEC25880B}" destId="{1FD1F3E0-9F6D-DC44-BBF9-5F4E37494328}" srcOrd="1" destOrd="0" presId="urn:microsoft.com/office/officeart/2005/8/layout/hierarchy2"/>
    <dgm:cxn modelId="{43636B71-6D8C-9E47-87A7-4354C948A8E3}" type="presParOf" srcId="{1FD1F3E0-9F6D-DC44-BBF9-5F4E37494328}" destId="{72ADF6E5-0682-7449-9F8C-BCE92A5BF293}" srcOrd="0" destOrd="0" presId="urn:microsoft.com/office/officeart/2005/8/layout/hierarchy2"/>
    <dgm:cxn modelId="{1295CAC6-16FE-CC4D-86F5-DF410AC5E731}" type="presParOf" srcId="{1FD1F3E0-9F6D-DC44-BBF9-5F4E37494328}" destId="{9ABA036C-16DB-4644-915E-6F3680EF747A}" srcOrd="1" destOrd="0" presId="urn:microsoft.com/office/officeart/2005/8/layout/hierarchy2"/>
    <dgm:cxn modelId="{91AF5A49-0004-4C4C-A36E-AAAE3AEA371B}" type="presParOf" srcId="{C1550B13-5D0C-284B-92B3-18CCEC25880B}" destId="{1D8077EE-563D-594C-B480-7FD1D075D497}" srcOrd="2" destOrd="0" presId="urn:microsoft.com/office/officeart/2005/8/layout/hierarchy2"/>
    <dgm:cxn modelId="{1BBAEAD9-46E7-6A48-A6DB-E3BA731CF080}" type="presParOf" srcId="{1D8077EE-563D-594C-B480-7FD1D075D497}" destId="{676F3F38-AC64-D34E-ACEB-0946917E8F1D}" srcOrd="0" destOrd="0" presId="urn:microsoft.com/office/officeart/2005/8/layout/hierarchy2"/>
    <dgm:cxn modelId="{D1C858CF-1B53-0A44-AC84-602EA935B0E8}" type="presParOf" srcId="{C1550B13-5D0C-284B-92B3-18CCEC25880B}" destId="{FDD80EB5-3BE9-F148-B427-FC6A22E6A16C}" srcOrd="3" destOrd="0" presId="urn:microsoft.com/office/officeart/2005/8/layout/hierarchy2"/>
    <dgm:cxn modelId="{507E27EF-36AC-A946-8DFF-8C25559653D7}" type="presParOf" srcId="{FDD80EB5-3BE9-F148-B427-FC6A22E6A16C}" destId="{4A9852C5-48C6-1F43-8DE1-C49C08D6ADA1}" srcOrd="0" destOrd="0" presId="urn:microsoft.com/office/officeart/2005/8/layout/hierarchy2"/>
    <dgm:cxn modelId="{CF8FB0E0-A0A2-1945-B35C-309CAC61B65E}" type="presParOf" srcId="{FDD80EB5-3BE9-F148-B427-FC6A22E6A16C}" destId="{ED872BA0-AFF4-E045-84FB-E4F8DFFADB74}" srcOrd="1" destOrd="0" presId="urn:microsoft.com/office/officeart/2005/8/layout/hierarchy2"/>
    <dgm:cxn modelId="{53199BE6-EC12-6348-8547-5A9E2E0A566B}" type="presParOf" srcId="{C1550B13-5D0C-284B-92B3-18CCEC25880B}" destId="{D1F30B81-64B3-C641-AA61-DB7A3636D98F}" srcOrd="4" destOrd="0" presId="urn:microsoft.com/office/officeart/2005/8/layout/hierarchy2"/>
    <dgm:cxn modelId="{F3F6C871-E455-564E-8C5C-032C367D224F}" type="presParOf" srcId="{D1F30B81-64B3-C641-AA61-DB7A3636D98F}" destId="{226166E7-C6F1-3A45-B0A4-BE837B2F3684}" srcOrd="0" destOrd="0" presId="urn:microsoft.com/office/officeart/2005/8/layout/hierarchy2"/>
    <dgm:cxn modelId="{60EADF27-B0D3-644F-81E1-4CEB8649369E}" type="presParOf" srcId="{C1550B13-5D0C-284B-92B3-18CCEC25880B}" destId="{77BE4D5D-7127-6D4A-A29D-364BFE8F073D}" srcOrd="5" destOrd="0" presId="urn:microsoft.com/office/officeart/2005/8/layout/hierarchy2"/>
    <dgm:cxn modelId="{42557017-06CC-814B-B452-81A48A7B7D83}" type="presParOf" srcId="{77BE4D5D-7127-6D4A-A29D-364BFE8F073D}" destId="{808D05E6-ACBD-9E4F-AB1B-75480A81DFF3}" srcOrd="0" destOrd="0" presId="urn:microsoft.com/office/officeart/2005/8/layout/hierarchy2"/>
    <dgm:cxn modelId="{1C9CDF3C-8B68-C145-96F5-746F77534A40}" type="presParOf" srcId="{77BE4D5D-7127-6D4A-A29D-364BFE8F073D}" destId="{B80DC6F1-41AE-A242-A94E-3C538F5A5D90}" srcOrd="1" destOrd="0" presId="urn:microsoft.com/office/officeart/2005/8/layout/hierarchy2"/>
    <dgm:cxn modelId="{CF668B75-EC43-EF47-9401-617946403780}" type="presParOf" srcId="{BED0F9CA-E75E-034A-8FE5-095640E5AB87}" destId="{8DE53371-F0FD-934F-A2CB-E8EC6493DED1}" srcOrd="1" destOrd="0" presId="urn:microsoft.com/office/officeart/2005/8/layout/hierarchy2"/>
    <dgm:cxn modelId="{901435C7-8B2C-7D46-AF94-819584322E5B}" type="presParOf" srcId="{8DE53371-F0FD-934F-A2CB-E8EC6493DED1}" destId="{95111234-A9C1-5843-B4C0-2DE0A76EE77C}" srcOrd="0" destOrd="0" presId="urn:microsoft.com/office/officeart/2005/8/layout/hierarchy2"/>
    <dgm:cxn modelId="{93462C08-B539-6846-8BA2-8B957261DDC7}" type="presParOf" srcId="{8DE53371-F0FD-934F-A2CB-E8EC6493DED1}" destId="{B6C678F1-5044-5C45-B6ED-6C4FF1EC3D9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4F4371-E013-40BD-B76D-AF272292146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2C950A7-4903-4525-AB09-1A1D4C57AE56}">
      <dgm:prSet/>
      <dgm:spPr/>
      <dgm:t>
        <a:bodyPr/>
        <a:lstStyle/>
        <a:p>
          <a:r>
            <a:rPr lang="en-US" b="1"/>
            <a:t>Functional</a:t>
          </a:r>
          <a:r>
            <a:rPr lang="en-US"/>
            <a:t>: Load data, predict RUL, trigger alert.</a:t>
          </a:r>
        </a:p>
      </dgm:t>
    </dgm:pt>
    <dgm:pt modelId="{7B2F9AF5-8C74-48C4-A9A7-DC6F04D4BDD5}" type="parTrans" cxnId="{76BED3DD-9DA8-4DF3-A36A-4985DC38725A}">
      <dgm:prSet/>
      <dgm:spPr/>
      <dgm:t>
        <a:bodyPr/>
        <a:lstStyle/>
        <a:p>
          <a:endParaRPr lang="en-US"/>
        </a:p>
      </dgm:t>
    </dgm:pt>
    <dgm:pt modelId="{39D52F26-C4A2-4785-A1D0-11A17A6EA80A}" type="sibTrans" cxnId="{76BED3DD-9DA8-4DF3-A36A-4985DC38725A}">
      <dgm:prSet/>
      <dgm:spPr/>
      <dgm:t>
        <a:bodyPr/>
        <a:lstStyle/>
        <a:p>
          <a:endParaRPr lang="en-US"/>
        </a:p>
      </dgm:t>
    </dgm:pt>
    <dgm:pt modelId="{C1B43D12-DBF6-4CC1-AB5C-598D5C17879C}">
      <dgm:prSet/>
      <dgm:spPr/>
      <dgm:t>
        <a:bodyPr/>
        <a:lstStyle/>
        <a:p>
          <a:r>
            <a:rPr lang="en-US" b="1"/>
            <a:t>Non-functional</a:t>
          </a:r>
          <a:r>
            <a:rPr lang="en-US"/>
            <a:t>: Low latency, modular design, explainable output.</a:t>
          </a:r>
        </a:p>
      </dgm:t>
    </dgm:pt>
    <dgm:pt modelId="{08BB2869-D0A6-4BF2-BEA9-A4A448EC85A7}" type="parTrans" cxnId="{C6226FBA-AEDD-4D3A-98FD-0965419D8995}">
      <dgm:prSet/>
      <dgm:spPr/>
      <dgm:t>
        <a:bodyPr/>
        <a:lstStyle/>
        <a:p>
          <a:endParaRPr lang="en-US"/>
        </a:p>
      </dgm:t>
    </dgm:pt>
    <dgm:pt modelId="{313547ED-E548-4156-A33E-CF28FB9F02A2}" type="sibTrans" cxnId="{C6226FBA-AEDD-4D3A-98FD-0965419D8995}">
      <dgm:prSet/>
      <dgm:spPr/>
      <dgm:t>
        <a:bodyPr/>
        <a:lstStyle/>
        <a:p>
          <a:endParaRPr lang="en-US"/>
        </a:p>
      </dgm:t>
    </dgm:pt>
    <dgm:pt modelId="{F3BCEFD1-6312-40BF-A9AA-A17E2CDF6E96}">
      <dgm:prSet/>
      <dgm:spPr/>
      <dgm:t>
        <a:bodyPr/>
        <a:lstStyle/>
        <a:p>
          <a:r>
            <a:rPr lang="en-US"/>
            <a:t>Verified via test cases and metrics.</a:t>
          </a:r>
        </a:p>
      </dgm:t>
    </dgm:pt>
    <dgm:pt modelId="{D069437D-E090-49DB-BC2A-4A815B66706D}" type="parTrans" cxnId="{0F38F49B-2F3D-40CF-8672-F9CA3336BC74}">
      <dgm:prSet/>
      <dgm:spPr/>
      <dgm:t>
        <a:bodyPr/>
        <a:lstStyle/>
        <a:p>
          <a:endParaRPr lang="en-US"/>
        </a:p>
      </dgm:t>
    </dgm:pt>
    <dgm:pt modelId="{C8B85C3C-64EB-451C-8600-B8DA8ECA3496}" type="sibTrans" cxnId="{0F38F49B-2F3D-40CF-8672-F9CA3336BC74}">
      <dgm:prSet/>
      <dgm:spPr/>
      <dgm:t>
        <a:bodyPr/>
        <a:lstStyle/>
        <a:p>
          <a:endParaRPr lang="en-US"/>
        </a:p>
      </dgm:t>
    </dgm:pt>
    <dgm:pt modelId="{635F25B5-7C9D-1643-8DCA-C8BF92490FD8}" type="pres">
      <dgm:prSet presAssocID="{1D4F4371-E013-40BD-B76D-AF2722921465}" presName="hierChild1" presStyleCnt="0">
        <dgm:presLayoutVars>
          <dgm:chPref val="1"/>
          <dgm:dir/>
          <dgm:animOne val="branch"/>
          <dgm:animLvl val="lvl"/>
          <dgm:resizeHandles/>
        </dgm:presLayoutVars>
      </dgm:prSet>
      <dgm:spPr/>
    </dgm:pt>
    <dgm:pt modelId="{2983C598-21E8-2945-9AFC-04BF458F0AC7}" type="pres">
      <dgm:prSet presAssocID="{62C950A7-4903-4525-AB09-1A1D4C57AE56}" presName="hierRoot1" presStyleCnt="0"/>
      <dgm:spPr/>
    </dgm:pt>
    <dgm:pt modelId="{0C66EB9C-BE1F-4448-8E1A-3D4EB9FB6577}" type="pres">
      <dgm:prSet presAssocID="{62C950A7-4903-4525-AB09-1A1D4C57AE56}" presName="composite" presStyleCnt="0"/>
      <dgm:spPr/>
    </dgm:pt>
    <dgm:pt modelId="{56BAFC2C-164B-8A4D-B74B-2FAA938CDEC5}" type="pres">
      <dgm:prSet presAssocID="{62C950A7-4903-4525-AB09-1A1D4C57AE56}" presName="background" presStyleLbl="node0" presStyleIdx="0" presStyleCnt="3"/>
      <dgm:spPr/>
    </dgm:pt>
    <dgm:pt modelId="{0EB8EE24-4EC0-C845-944C-1EF4B998DCB3}" type="pres">
      <dgm:prSet presAssocID="{62C950A7-4903-4525-AB09-1A1D4C57AE56}" presName="text" presStyleLbl="fgAcc0" presStyleIdx="0" presStyleCnt="3">
        <dgm:presLayoutVars>
          <dgm:chPref val="3"/>
        </dgm:presLayoutVars>
      </dgm:prSet>
      <dgm:spPr/>
    </dgm:pt>
    <dgm:pt modelId="{B3508116-0969-914A-9C5E-7E2B419451EB}" type="pres">
      <dgm:prSet presAssocID="{62C950A7-4903-4525-AB09-1A1D4C57AE56}" presName="hierChild2" presStyleCnt="0"/>
      <dgm:spPr/>
    </dgm:pt>
    <dgm:pt modelId="{BD5CE936-39F0-344E-852A-CFF8CDC0E9FD}" type="pres">
      <dgm:prSet presAssocID="{C1B43D12-DBF6-4CC1-AB5C-598D5C17879C}" presName="hierRoot1" presStyleCnt="0"/>
      <dgm:spPr/>
    </dgm:pt>
    <dgm:pt modelId="{7ABBCA73-91D4-5446-899C-85C9B4523F29}" type="pres">
      <dgm:prSet presAssocID="{C1B43D12-DBF6-4CC1-AB5C-598D5C17879C}" presName="composite" presStyleCnt="0"/>
      <dgm:spPr/>
    </dgm:pt>
    <dgm:pt modelId="{4793B746-C37B-614E-91B3-487B908144A4}" type="pres">
      <dgm:prSet presAssocID="{C1B43D12-DBF6-4CC1-AB5C-598D5C17879C}" presName="background" presStyleLbl="node0" presStyleIdx="1" presStyleCnt="3"/>
      <dgm:spPr/>
    </dgm:pt>
    <dgm:pt modelId="{BC171D9A-49DE-1B4A-9668-E86F8ED37809}" type="pres">
      <dgm:prSet presAssocID="{C1B43D12-DBF6-4CC1-AB5C-598D5C17879C}" presName="text" presStyleLbl="fgAcc0" presStyleIdx="1" presStyleCnt="3">
        <dgm:presLayoutVars>
          <dgm:chPref val="3"/>
        </dgm:presLayoutVars>
      </dgm:prSet>
      <dgm:spPr/>
    </dgm:pt>
    <dgm:pt modelId="{80D87383-0E42-3F47-96E1-74A220560B09}" type="pres">
      <dgm:prSet presAssocID="{C1B43D12-DBF6-4CC1-AB5C-598D5C17879C}" presName="hierChild2" presStyleCnt="0"/>
      <dgm:spPr/>
    </dgm:pt>
    <dgm:pt modelId="{DD8BD797-9F48-3546-811A-2DB4D936CC40}" type="pres">
      <dgm:prSet presAssocID="{F3BCEFD1-6312-40BF-A9AA-A17E2CDF6E96}" presName="hierRoot1" presStyleCnt="0"/>
      <dgm:spPr/>
    </dgm:pt>
    <dgm:pt modelId="{7A5CEE25-2FEC-4F44-AFC1-BE50E4312B1B}" type="pres">
      <dgm:prSet presAssocID="{F3BCEFD1-6312-40BF-A9AA-A17E2CDF6E96}" presName="composite" presStyleCnt="0"/>
      <dgm:spPr/>
    </dgm:pt>
    <dgm:pt modelId="{3EDB7838-56D1-FA42-9842-73CC3008B657}" type="pres">
      <dgm:prSet presAssocID="{F3BCEFD1-6312-40BF-A9AA-A17E2CDF6E96}" presName="background" presStyleLbl="node0" presStyleIdx="2" presStyleCnt="3"/>
      <dgm:spPr/>
    </dgm:pt>
    <dgm:pt modelId="{F247B113-55CB-DD49-9741-E7BD115D0B41}" type="pres">
      <dgm:prSet presAssocID="{F3BCEFD1-6312-40BF-A9AA-A17E2CDF6E96}" presName="text" presStyleLbl="fgAcc0" presStyleIdx="2" presStyleCnt="3">
        <dgm:presLayoutVars>
          <dgm:chPref val="3"/>
        </dgm:presLayoutVars>
      </dgm:prSet>
      <dgm:spPr/>
    </dgm:pt>
    <dgm:pt modelId="{C528C93A-1352-C548-8B82-8D641340E1A8}" type="pres">
      <dgm:prSet presAssocID="{F3BCEFD1-6312-40BF-A9AA-A17E2CDF6E96}" presName="hierChild2" presStyleCnt="0"/>
      <dgm:spPr/>
    </dgm:pt>
  </dgm:ptLst>
  <dgm:cxnLst>
    <dgm:cxn modelId="{D5BFC05F-C377-F64B-B0A5-CBE3DD8C973B}" type="presOf" srcId="{C1B43D12-DBF6-4CC1-AB5C-598D5C17879C}" destId="{BC171D9A-49DE-1B4A-9668-E86F8ED37809}" srcOrd="0" destOrd="0" presId="urn:microsoft.com/office/officeart/2005/8/layout/hierarchy1"/>
    <dgm:cxn modelId="{9278EC71-16B2-CE4E-8FB4-9D5CF8984123}" type="presOf" srcId="{62C950A7-4903-4525-AB09-1A1D4C57AE56}" destId="{0EB8EE24-4EC0-C845-944C-1EF4B998DCB3}" srcOrd="0" destOrd="0" presId="urn:microsoft.com/office/officeart/2005/8/layout/hierarchy1"/>
    <dgm:cxn modelId="{0F38F49B-2F3D-40CF-8672-F9CA3336BC74}" srcId="{1D4F4371-E013-40BD-B76D-AF2722921465}" destId="{F3BCEFD1-6312-40BF-A9AA-A17E2CDF6E96}" srcOrd="2" destOrd="0" parTransId="{D069437D-E090-49DB-BC2A-4A815B66706D}" sibTransId="{C8B85C3C-64EB-451C-8600-B8DA8ECA3496}"/>
    <dgm:cxn modelId="{C6226FBA-AEDD-4D3A-98FD-0965419D8995}" srcId="{1D4F4371-E013-40BD-B76D-AF2722921465}" destId="{C1B43D12-DBF6-4CC1-AB5C-598D5C17879C}" srcOrd="1" destOrd="0" parTransId="{08BB2869-D0A6-4BF2-BEA9-A4A448EC85A7}" sibTransId="{313547ED-E548-4156-A33E-CF28FB9F02A2}"/>
    <dgm:cxn modelId="{30EEB3C0-7986-994E-8E3D-774FE9EC6493}" type="presOf" srcId="{F3BCEFD1-6312-40BF-A9AA-A17E2CDF6E96}" destId="{F247B113-55CB-DD49-9741-E7BD115D0B41}" srcOrd="0" destOrd="0" presId="urn:microsoft.com/office/officeart/2005/8/layout/hierarchy1"/>
    <dgm:cxn modelId="{76BED3DD-9DA8-4DF3-A36A-4985DC38725A}" srcId="{1D4F4371-E013-40BD-B76D-AF2722921465}" destId="{62C950A7-4903-4525-AB09-1A1D4C57AE56}" srcOrd="0" destOrd="0" parTransId="{7B2F9AF5-8C74-48C4-A9A7-DC6F04D4BDD5}" sibTransId="{39D52F26-C4A2-4785-A1D0-11A17A6EA80A}"/>
    <dgm:cxn modelId="{6281D2ED-D2CA-3542-BF12-DC0D74B977F6}" type="presOf" srcId="{1D4F4371-E013-40BD-B76D-AF2722921465}" destId="{635F25B5-7C9D-1643-8DCA-C8BF92490FD8}" srcOrd="0" destOrd="0" presId="urn:microsoft.com/office/officeart/2005/8/layout/hierarchy1"/>
    <dgm:cxn modelId="{03B5FDD2-677F-AD4B-B074-A76E258B3052}" type="presParOf" srcId="{635F25B5-7C9D-1643-8DCA-C8BF92490FD8}" destId="{2983C598-21E8-2945-9AFC-04BF458F0AC7}" srcOrd="0" destOrd="0" presId="urn:microsoft.com/office/officeart/2005/8/layout/hierarchy1"/>
    <dgm:cxn modelId="{2B8E56EA-9208-7249-9FD5-64B04BC7ABC1}" type="presParOf" srcId="{2983C598-21E8-2945-9AFC-04BF458F0AC7}" destId="{0C66EB9C-BE1F-4448-8E1A-3D4EB9FB6577}" srcOrd="0" destOrd="0" presId="urn:microsoft.com/office/officeart/2005/8/layout/hierarchy1"/>
    <dgm:cxn modelId="{9897D738-91C1-FE47-8AAC-819E4376E2E9}" type="presParOf" srcId="{0C66EB9C-BE1F-4448-8E1A-3D4EB9FB6577}" destId="{56BAFC2C-164B-8A4D-B74B-2FAA938CDEC5}" srcOrd="0" destOrd="0" presId="urn:microsoft.com/office/officeart/2005/8/layout/hierarchy1"/>
    <dgm:cxn modelId="{C3AF7D25-C168-BC48-B740-10AD0FC47C25}" type="presParOf" srcId="{0C66EB9C-BE1F-4448-8E1A-3D4EB9FB6577}" destId="{0EB8EE24-4EC0-C845-944C-1EF4B998DCB3}" srcOrd="1" destOrd="0" presId="urn:microsoft.com/office/officeart/2005/8/layout/hierarchy1"/>
    <dgm:cxn modelId="{C1E44662-06EB-3340-AD7D-E39D7F2A212A}" type="presParOf" srcId="{2983C598-21E8-2945-9AFC-04BF458F0AC7}" destId="{B3508116-0969-914A-9C5E-7E2B419451EB}" srcOrd="1" destOrd="0" presId="urn:microsoft.com/office/officeart/2005/8/layout/hierarchy1"/>
    <dgm:cxn modelId="{20EEE68A-7E66-224F-AB14-A175D2818E44}" type="presParOf" srcId="{635F25B5-7C9D-1643-8DCA-C8BF92490FD8}" destId="{BD5CE936-39F0-344E-852A-CFF8CDC0E9FD}" srcOrd="1" destOrd="0" presId="urn:microsoft.com/office/officeart/2005/8/layout/hierarchy1"/>
    <dgm:cxn modelId="{241E9BA7-ADAB-414B-AC92-D50EFD742026}" type="presParOf" srcId="{BD5CE936-39F0-344E-852A-CFF8CDC0E9FD}" destId="{7ABBCA73-91D4-5446-899C-85C9B4523F29}" srcOrd="0" destOrd="0" presId="urn:microsoft.com/office/officeart/2005/8/layout/hierarchy1"/>
    <dgm:cxn modelId="{92C3767A-157F-6643-B490-6CC604AC4C42}" type="presParOf" srcId="{7ABBCA73-91D4-5446-899C-85C9B4523F29}" destId="{4793B746-C37B-614E-91B3-487B908144A4}" srcOrd="0" destOrd="0" presId="urn:microsoft.com/office/officeart/2005/8/layout/hierarchy1"/>
    <dgm:cxn modelId="{78944059-244E-5C45-A5A7-B716F57BE34C}" type="presParOf" srcId="{7ABBCA73-91D4-5446-899C-85C9B4523F29}" destId="{BC171D9A-49DE-1B4A-9668-E86F8ED37809}" srcOrd="1" destOrd="0" presId="urn:microsoft.com/office/officeart/2005/8/layout/hierarchy1"/>
    <dgm:cxn modelId="{EFA7DFAB-45AD-A04C-B999-7379C00C50B0}" type="presParOf" srcId="{BD5CE936-39F0-344E-852A-CFF8CDC0E9FD}" destId="{80D87383-0E42-3F47-96E1-74A220560B09}" srcOrd="1" destOrd="0" presId="urn:microsoft.com/office/officeart/2005/8/layout/hierarchy1"/>
    <dgm:cxn modelId="{5DE49A82-43A0-E84F-8ADA-FAE5DD1E3F7E}" type="presParOf" srcId="{635F25B5-7C9D-1643-8DCA-C8BF92490FD8}" destId="{DD8BD797-9F48-3546-811A-2DB4D936CC40}" srcOrd="2" destOrd="0" presId="urn:microsoft.com/office/officeart/2005/8/layout/hierarchy1"/>
    <dgm:cxn modelId="{689F3576-6162-0A42-91D7-63450A8DFEAB}" type="presParOf" srcId="{DD8BD797-9F48-3546-811A-2DB4D936CC40}" destId="{7A5CEE25-2FEC-4F44-AFC1-BE50E4312B1B}" srcOrd="0" destOrd="0" presId="urn:microsoft.com/office/officeart/2005/8/layout/hierarchy1"/>
    <dgm:cxn modelId="{3579C327-BE6B-624D-B07C-A6CE57B4744F}" type="presParOf" srcId="{7A5CEE25-2FEC-4F44-AFC1-BE50E4312B1B}" destId="{3EDB7838-56D1-FA42-9842-73CC3008B657}" srcOrd="0" destOrd="0" presId="urn:microsoft.com/office/officeart/2005/8/layout/hierarchy1"/>
    <dgm:cxn modelId="{DC87B6B3-1CAB-E047-89E6-D7D3541FD772}" type="presParOf" srcId="{7A5CEE25-2FEC-4F44-AFC1-BE50E4312B1B}" destId="{F247B113-55CB-DD49-9741-E7BD115D0B41}" srcOrd="1" destOrd="0" presId="urn:microsoft.com/office/officeart/2005/8/layout/hierarchy1"/>
    <dgm:cxn modelId="{5AC9E72A-9B0B-CC44-8724-76791AA8C181}" type="presParOf" srcId="{DD8BD797-9F48-3546-811A-2DB4D936CC40}" destId="{C528C93A-1352-C548-8B82-8D641340E1A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95A2AA-5682-4593-BF91-7F9C876B929C}" type="doc">
      <dgm:prSet loTypeId="urn:microsoft.com/office/officeart/2005/8/layout/vProcess5" loCatId="process" qsTypeId="urn:microsoft.com/office/officeart/2005/8/quickstyle/simple1" qsCatId="simple" csTypeId="urn:microsoft.com/office/officeart/2005/8/colors/accent3_2" csCatId="accent3"/>
      <dgm:spPr/>
      <dgm:t>
        <a:bodyPr/>
        <a:lstStyle/>
        <a:p>
          <a:endParaRPr lang="en-US"/>
        </a:p>
      </dgm:t>
    </dgm:pt>
    <dgm:pt modelId="{A0E33733-7AC1-41AA-B227-E86BBFABF0C2}">
      <dgm:prSet/>
      <dgm:spPr/>
      <dgm:t>
        <a:bodyPr/>
        <a:lstStyle/>
        <a:p>
          <a:r>
            <a:rPr lang="en-US"/>
            <a:t>Compared LSTM vs. XGBoost vs. RandomFroest vs Linear Regression.</a:t>
          </a:r>
        </a:p>
      </dgm:t>
    </dgm:pt>
    <dgm:pt modelId="{A322C23F-82D3-4A23-BF8D-0AFF8DD7246C}" type="parTrans" cxnId="{EEACD09E-FFCE-4643-AC7C-B1E779F487B7}">
      <dgm:prSet/>
      <dgm:spPr/>
      <dgm:t>
        <a:bodyPr/>
        <a:lstStyle/>
        <a:p>
          <a:endParaRPr lang="en-US"/>
        </a:p>
      </dgm:t>
    </dgm:pt>
    <dgm:pt modelId="{B4C659FF-D75E-4320-AA79-09CB3DF5E2F1}" type="sibTrans" cxnId="{EEACD09E-FFCE-4643-AC7C-B1E779F487B7}">
      <dgm:prSet/>
      <dgm:spPr/>
      <dgm:t>
        <a:bodyPr/>
        <a:lstStyle/>
        <a:p>
          <a:endParaRPr lang="en-US"/>
        </a:p>
      </dgm:t>
    </dgm:pt>
    <dgm:pt modelId="{28C8C7FC-9315-457D-A037-FAFFE3320A9D}">
      <dgm:prSet/>
      <dgm:spPr/>
      <dgm:t>
        <a:bodyPr/>
        <a:lstStyle/>
        <a:p>
          <a:r>
            <a:rPr lang="en-US"/>
            <a:t>LSTM performed best on RMSE + time-series understanding.</a:t>
          </a:r>
        </a:p>
      </dgm:t>
    </dgm:pt>
    <dgm:pt modelId="{57F5DEFB-4CCB-43F5-BD00-6BF24C49E7C2}" type="parTrans" cxnId="{68CC547F-2187-4965-8A30-0BC9418000BB}">
      <dgm:prSet/>
      <dgm:spPr/>
      <dgm:t>
        <a:bodyPr/>
        <a:lstStyle/>
        <a:p>
          <a:endParaRPr lang="en-US"/>
        </a:p>
      </dgm:t>
    </dgm:pt>
    <dgm:pt modelId="{B67A8A80-92C3-441D-A6C3-20BE2E0F369A}" type="sibTrans" cxnId="{68CC547F-2187-4965-8A30-0BC9418000BB}">
      <dgm:prSet/>
      <dgm:spPr/>
      <dgm:t>
        <a:bodyPr/>
        <a:lstStyle/>
        <a:p>
          <a:endParaRPr lang="en-US"/>
        </a:p>
      </dgm:t>
    </dgm:pt>
    <dgm:pt modelId="{DB0920DE-2D98-7840-8DA6-90F17BDEE7BD}" type="pres">
      <dgm:prSet presAssocID="{9C95A2AA-5682-4593-BF91-7F9C876B929C}" presName="outerComposite" presStyleCnt="0">
        <dgm:presLayoutVars>
          <dgm:chMax val="5"/>
          <dgm:dir/>
          <dgm:resizeHandles val="exact"/>
        </dgm:presLayoutVars>
      </dgm:prSet>
      <dgm:spPr/>
    </dgm:pt>
    <dgm:pt modelId="{9628F9A3-B500-7740-9ECC-29B49CB8E87C}" type="pres">
      <dgm:prSet presAssocID="{9C95A2AA-5682-4593-BF91-7F9C876B929C}" presName="dummyMaxCanvas" presStyleCnt="0">
        <dgm:presLayoutVars/>
      </dgm:prSet>
      <dgm:spPr/>
    </dgm:pt>
    <dgm:pt modelId="{16933644-5BFC-F94F-B67B-CE5A68CFF996}" type="pres">
      <dgm:prSet presAssocID="{9C95A2AA-5682-4593-BF91-7F9C876B929C}" presName="TwoNodes_1" presStyleLbl="node1" presStyleIdx="0" presStyleCnt="2">
        <dgm:presLayoutVars>
          <dgm:bulletEnabled val="1"/>
        </dgm:presLayoutVars>
      </dgm:prSet>
      <dgm:spPr/>
    </dgm:pt>
    <dgm:pt modelId="{4BBB7013-496D-AC45-9D2B-A44AB12BE9E0}" type="pres">
      <dgm:prSet presAssocID="{9C95A2AA-5682-4593-BF91-7F9C876B929C}" presName="TwoNodes_2" presStyleLbl="node1" presStyleIdx="1" presStyleCnt="2">
        <dgm:presLayoutVars>
          <dgm:bulletEnabled val="1"/>
        </dgm:presLayoutVars>
      </dgm:prSet>
      <dgm:spPr/>
    </dgm:pt>
    <dgm:pt modelId="{C0E78284-E57B-854A-8025-FE25BF5CEAB2}" type="pres">
      <dgm:prSet presAssocID="{9C95A2AA-5682-4593-BF91-7F9C876B929C}" presName="TwoConn_1-2" presStyleLbl="fgAccFollowNode1" presStyleIdx="0" presStyleCnt="1">
        <dgm:presLayoutVars>
          <dgm:bulletEnabled val="1"/>
        </dgm:presLayoutVars>
      </dgm:prSet>
      <dgm:spPr/>
    </dgm:pt>
    <dgm:pt modelId="{7BF405F5-7F2E-254E-A213-FE2DD9215167}" type="pres">
      <dgm:prSet presAssocID="{9C95A2AA-5682-4593-BF91-7F9C876B929C}" presName="TwoNodes_1_text" presStyleLbl="node1" presStyleIdx="1" presStyleCnt="2">
        <dgm:presLayoutVars>
          <dgm:bulletEnabled val="1"/>
        </dgm:presLayoutVars>
      </dgm:prSet>
      <dgm:spPr/>
    </dgm:pt>
    <dgm:pt modelId="{EE0ECF90-FD04-714C-8083-1EA50E717E2C}" type="pres">
      <dgm:prSet presAssocID="{9C95A2AA-5682-4593-BF91-7F9C876B929C}" presName="TwoNodes_2_text" presStyleLbl="node1" presStyleIdx="1" presStyleCnt="2">
        <dgm:presLayoutVars>
          <dgm:bulletEnabled val="1"/>
        </dgm:presLayoutVars>
      </dgm:prSet>
      <dgm:spPr/>
    </dgm:pt>
  </dgm:ptLst>
  <dgm:cxnLst>
    <dgm:cxn modelId="{A3DC5F07-B867-C44B-A5A8-55252B4EAAAF}" type="presOf" srcId="{28C8C7FC-9315-457D-A037-FAFFE3320A9D}" destId="{EE0ECF90-FD04-714C-8083-1EA50E717E2C}" srcOrd="1" destOrd="0" presId="urn:microsoft.com/office/officeart/2005/8/layout/vProcess5"/>
    <dgm:cxn modelId="{A4D9B614-9113-FC47-89D8-73C777BF6132}" type="presOf" srcId="{B4C659FF-D75E-4320-AA79-09CB3DF5E2F1}" destId="{C0E78284-E57B-854A-8025-FE25BF5CEAB2}" srcOrd="0" destOrd="0" presId="urn:microsoft.com/office/officeart/2005/8/layout/vProcess5"/>
    <dgm:cxn modelId="{318AD215-0AD5-0E40-9976-48B33F69D246}" type="presOf" srcId="{A0E33733-7AC1-41AA-B227-E86BBFABF0C2}" destId="{16933644-5BFC-F94F-B67B-CE5A68CFF996}" srcOrd="0" destOrd="0" presId="urn:microsoft.com/office/officeart/2005/8/layout/vProcess5"/>
    <dgm:cxn modelId="{4A125276-F41C-1B41-ABC1-0DD3A5CEA505}" type="presOf" srcId="{9C95A2AA-5682-4593-BF91-7F9C876B929C}" destId="{DB0920DE-2D98-7840-8DA6-90F17BDEE7BD}" srcOrd="0" destOrd="0" presId="urn:microsoft.com/office/officeart/2005/8/layout/vProcess5"/>
    <dgm:cxn modelId="{006A5576-B0FA-8D46-8155-062823B5CF12}" type="presOf" srcId="{A0E33733-7AC1-41AA-B227-E86BBFABF0C2}" destId="{7BF405F5-7F2E-254E-A213-FE2DD9215167}" srcOrd="1" destOrd="0" presId="urn:microsoft.com/office/officeart/2005/8/layout/vProcess5"/>
    <dgm:cxn modelId="{68CC547F-2187-4965-8A30-0BC9418000BB}" srcId="{9C95A2AA-5682-4593-BF91-7F9C876B929C}" destId="{28C8C7FC-9315-457D-A037-FAFFE3320A9D}" srcOrd="1" destOrd="0" parTransId="{57F5DEFB-4CCB-43F5-BD00-6BF24C49E7C2}" sibTransId="{B67A8A80-92C3-441D-A6C3-20BE2E0F369A}"/>
    <dgm:cxn modelId="{EEACD09E-FFCE-4643-AC7C-B1E779F487B7}" srcId="{9C95A2AA-5682-4593-BF91-7F9C876B929C}" destId="{A0E33733-7AC1-41AA-B227-E86BBFABF0C2}" srcOrd="0" destOrd="0" parTransId="{A322C23F-82D3-4A23-BF8D-0AFF8DD7246C}" sibTransId="{B4C659FF-D75E-4320-AA79-09CB3DF5E2F1}"/>
    <dgm:cxn modelId="{1C8952C2-3045-224D-80A9-C8DF792E2E6C}" type="presOf" srcId="{28C8C7FC-9315-457D-A037-FAFFE3320A9D}" destId="{4BBB7013-496D-AC45-9D2B-A44AB12BE9E0}" srcOrd="0" destOrd="0" presId="urn:microsoft.com/office/officeart/2005/8/layout/vProcess5"/>
    <dgm:cxn modelId="{550923E2-D648-5048-8C3B-C85004CF5796}" type="presParOf" srcId="{DB0920DE-2D98-7840-8DA6-90F17BDEE7BD}" destId="{9628F9A3-B500-7740-9ECC-29B49CB8E87C}" srcOrd="0" destOrd="0" presId="urn:microsoft.com/office/officeart/2005/8/layout/vProcess5"/>
    <dgm:cxn modelId="{BDA98715-8470-AC44-BE51-4AEB2FFFC834}" type="presParOf" srcId="{DB0920DE-2D98-7840-8DA6-90F17BDEE7BD}" destId="{16933644-5BFC-F94F-B67B-CE5A68CFF996}" srcOrd="1" destOrd="0" presId="urn:microsoft.com/office/officeart/2005/8/layout/vProcess5"/>
    <dgm:cxn modelId="{8F5D7F7A-02E9-4B4D-86F2-9C6C30499EA6}" type="presParOf" srcId="{DB0920DE-2D98-7840-8DA6-90F17BDEE7BD}" destId="{4BBB7013-496D-AC45-9D2B-A44AB12BE9E0}" srcOrd="2" destOrd="0" presId="urn:microsoft.com/office/officeart/2005/8/layout/vProcess5"/>
    <dgm:cxn modelId="{C888A8EF-E35A-BD4A-9FEE-F370F2DD7737}" type="presParOf" srcId="{DB0920DE-2D98-7840-8DA6-90F17BDEE7BD}" destId="{C0E78284-E57B-854A-8025-FE25BF5CEAB2}" srcOrd="3" destOrd="0" presId="urn:microsoft.com/office/officeart/2005/8/layout/vProcess5"/>
    <dgm:cxn modelId="{FE1F9AE9-7C74-7B44-83AD-09A404B57C21}" type="presParOf" srcId="{DB0920DE-2D98-7840-8DA6-90F17BDEE7BD}" destId="{7BF405F5-7F2E-254E-A213-FE2DD9215167}" srcOrd="4" destOrd="0" presId="urn:microsoft.com/office/officeart/2005/8/layout/vProcess5"/>
    <dgm:cxn modelId="{FAFCD5D1-366E-7948-860A-8B2916464C2C}" type="presParOf" srcId="{DB0920DE-2D98-7840-8DA6-90F17BDEE7BD}" destId="{EE0ECF90-FD04-714C-8083-1EA50E717E2C}"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84728E9-0849-460C-AFFB-D0781794B311}"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EC4CA3F5-3FE0-41BD-B4A1-BAD828DCE318}">
      <dgm:prSet/>
      <dgm:spPr/>
      <dgm:t>
        <a:bodyPr/>
        <a:lstStyle/>
        <a:p>
          <a:r>
            <a:rPr lang="en-US" b="0" dirty="0"/>
            <a:t>We </a:t>
          </a:r>
          <a:r>
            <a:rPr lang="en-US" dirty="0"/>
            <a:t>describe the </a:t>
          </a:r>
          <a:r>
            <a:rPr lang="en-US" b="1" dirty="0"/>
            <a:t>dynamic behavior</a:t>
          </a:r>
          <a:r>
            <a:rPr lang="en-US" dirty="0"/>
            <a:t> of a system—how it </a:t>
          </a:r>
          <a:r>
            <a:rPr lang="en-US" b="1" dirty="0"/>
            <a:t>responds to inputs</a:t>
          </a:r>
          <a:r>
            <a:rPr lang="en-US" dirty="0"/>
            <a:t>, </a:t>
          </a:r>
          <a:r>
            <a:rPr lang="en-US" b="1" dirty="0"/>
            <a:t>transitions between states</a:t>
          </a:r>
          <a:r>
            <a:rPr lang="en-US" dirty="0"/>
            <a:t>, and </a:t>
          </a:r>
          <a:r>
            <a:rPr lang="en-US" b="1" dirty="0"/>
            <a:t>executes sequences of actions</a:t>
          </a:r>
          <a:r>
            <a:rPr lang="en-US" dirty="0"/>
            <a:t> over time using different type of </a:t>
          </a:r>
          <a:r>
            <a:rPr lang="en-US" b="1" dirty="0"/>
            <a:t>behavioral Model</a:t>
          </a:r>
          <a:r>
            <a:rPr lang="en-US" dirty="0"/>
            <a:t>.</a:t>
          </a:r>
        </a:p>
      </dgm:t>
    </dgm:pt>
    <dgm:pt modelId="{486F90DE-96C1-4A02-ADC5-45EDB0695043}" type="parTrans" cxnId="{B31787B2-A964-43DD-BFE2-79EA56891300}">
      <dgm:prSet/>
      <dgm:spPr/>
      <dgm:t>
        <a:bodyPr/>
        <a:lstStyle/>
        <a:p>
          <a:endParaRPr lang="en-US"/>
        </a:p>
      </dgm:t>
    </dgm:pt>
    <dgm:pt modelId="{1C8328B8-4E07-4851-AB53-416DE0254AD9}" type="sibTrans" cxnId="{B31787B2-A964-43DD-BFE2-79EA56891300}">
      <dgm:prSet/>
      <dgm:spPr/>
      <dgm:t>
        <a:bodyPr/>
        <a:lstStyle/>
        <a:p>
          <a:endParaRPr lang="en-US"/>
        </a:p>
      </dgm:t>
    </dgm:pt>
    <dgm:pt modelId="{94CF0E20-2276-4688-9276-8E9D9BF28519}">
      <dgm:prSet/>
      <dgm:spPr/>
      <dgm:t>
        <a:bodyPr/>
        <a:lstStyle/>
        <a:p>
          <a:r>
            <a:rPr lang="en-US" b="1"/>
            <a:t>State Diagrams</a:t>
          </a:r>
          <a:endParaRPr lang="en-US"/>
        </a:p>
      </dgm:t>
    </dgm:pt>
    <dgm:pt modelId="{39F2D0F4-B354-498D-8004-44158CEE4FCB}" type="parTrans" cxnId="{6AEA23F6-7C4C-4448-AFBB-46825A579D73}">
      <dgm:prSet/>
      <dgm:spPr/>
      <dgm:t>
        <a:bodyPr/>
        <a:lstStyle/>
        <a:p>
          <a:endParaRPr lang="en-US"/>
        </a:p>
      </dgm:t>
    </dgm:pt>
    <dgm:pt modelId="{2B840FA9-EE43-4477-BB65-9BEFAB97CE91}" type="sibTrans" cxnId="{6AEA23F6-7C4C-4448-AFBB-46825A579D73}">
      <dgm:prSet/>
      <dgm:spPr/>
      <dgm:t>
        <a:bodyPr/>
        <a:lstStyle/>
        <a:p>
          <a:endParaRPr lang="en-US"/>
        </a:p>
      </dgm:t>
    </dgm:pt>
    <dgm:pt modelId="{C0B591CF-7961-40F1-9963-16EC882E5A63}">
      <dgm:prSet/>
      <dgm:spPr/>
      <dgm:t>
        <a:bodyPr/>
        <a:lstStyle/>
        <a:p>
          <a:r>
            <a:rPr lang="en-US" b="1"/>
            <a:t>Flowcharts</a:t>
          </a:r>
          <a:endParaRPr lang="en-US"/>
        </a:p>
      </dgm:t>
    </dgm:pt>
    <dgm:pt modelId="{781E84EE-1A59-4459-9AFE-9616A14EA603}" type="parTrans" cxnId="{5E874042-F3F1-4519-8ECF-42611B8E10A3}">
      <dgm:prSet/>
      <dgm:spPr/>
      <dgm:t>
        <a:bodyPr/>
        <a:lstStyle/>
        <a:p>
          <a:endParaRPr lang="en-US"/>
        </a:p>
      </dgm:t>
    </dgm:pt>
    <dgm:pt modelId="{44F8B90E-57B2-48EE-B775-601C3203D524}" type="sibTrans" cxnId="{5E874042-F3F1-4519-8ECF-42611B8E10A3}">
      <dgm:prSet/>
      <dgm:spPr/>
      <dgm:t>
        <a:bodyPr/>
        <a:lstStyle/>
        <a:p>
          <a:endParaRPr lang="en-US"/>
        </a:p>
      </dgm:t>
    </dgm:pt>
    <dgm:pt modelId="{72BB6758-2320-4EB8-8B12-73E4D236768B}">
      <dgm:prSet/>
      <dgm:spPr/>
      <dgm:t>
        <a:bodyPr/>
        <a:lstStyle/>
        <a:p>
          <a:r>
            <a:rPr lang="en-US" b="1"/>
            <a:t>Data Flow diagrams </a:t>
          </a:r>
          <a:endParaRPr lang="en-US"/>
        </a:p>
      </dgm:t>
    </dgm:pt>
    <dgm:pt modelId="{9D3C5594-E760-478B-842B-4374FB134AFC}" type="parTrans" cxnId="{EB75E9F2-C94E-4A3E-AF1A-8FD0C4ACC8CF}">
      <dgm:prSet/>
      <dgm:spPr/>
      <dgm:t>
        <a:bodyPr/>
        <a:lstStyle/>
        <a:p>
          <a:endParaRPr lang="en-US"/>
        </a:p>
      </dgm:t>
    </dgm:pt>
    <dgm:pt modelId="{50763534-3103-43CF-86F6-94AF72A979E3}" type="sibTrans" cxnId="{EB75E9F2-C94E-4A3E-AF1A-8FD0C4ACC8CF}">
      <dgm:prSet/>
      <dgm:spPr/>
      <dgm:t>
        <a:bodyPr/>
        <a:lstStyle/>
        <a:p>
          <a:endParaRPr lang="en-US"/>
        </a:p>
      </dgm:t>
    </dgm:pt>
    <dgm:pt modelId="{1D827366-973F-4656-99A3-51FC5930E2BF}">
      <dgm:prSet/>
      <dgm:spPr/>
      <dgm:t>
        <a:bodyPr/>
        <a:lstStyle/>
        <a:p>
          <a:r>
            <a:rPr lang="en-US" b="1" dirty="0"/>
            <a:t>ERD (entity relationship Diagrams</a:t>
          </a:r>
          <a:endParaRPr lang="en-US" dirty="0"/>
        </a:p>
      </dgm:t>
    </dgm:pt>
    <dgm:pt modelId="{F4477C31-AF59-43BA-96AE-4CC7655AAFF9}" type="parTrans" cxnId="{A60B12F8-509B-49BA-88A3-F047960037E3}">
      <dgm:prSet/>
      <dgm:spPr/>
      <dgm:t>
        <a:bodyPr/>
        <a:lstStyle/>
        <a:p>
          <a:endParaRPr lang="en-US"/>
        </a:p>
      </dgm:t>
    </dgm:pt>
    <dgm:pt modelId="{ED6EC842-30E4-4247-AC80-7B5A1D39E5DD}" type="sibTrans" cxnId="{A60B12F8-509B-49BA-88A3-F047960037E3}">
      <dgm:prSet/>
      <dgm:spPr/>
      <dgm:t>
        <a:bodyPr/>
        <a:lstStyle/>
        <a:p>
          <a:endParaRPr lang="en-US"/>
        </a:p>
      </dgm:t>
    </dgm:pt>
    <dgm:pt modelId="{5A52D571-E61C-0343-9A49-2BF6AB696911}" type="pres">
      <dgm:prSet presAssocID="{384728E9-0849-460C-AFFB-D0781794B311}" presName="Name0" presStyleCnt="0">
        <dgm:presLayoutVars>
          <dgm:dir/>
          <dgm:animLvl val="lvl"/>
          <dgm:resizeHandles val="exact"/>
        </dgm:presLayoutVars>
      </dgm:prSet>
      <dgm:spPr/>
    </dgm:pt>
    <dgm:pt modelId="{E985BE2D-B5C8-174C-98CA-19EE84FBB3F0}" type="pres">
      <dgm:prSet presAssocID="{94CF0E20-2276-4688-9276-8E9D9BF28519}" presName="boxAndChildren" presStyleCnt="0"/>
      <dgm:spPr/>
    </dgm:pt>
    <dgm:pt modelId="{A15BE260-6EA5-294B-A549-653049BCD07C}" type="pres">
      <dgm:prSet presAssocID="{94CF0E20-2276-4688-9276-8E9D9BF28519}" presName="parentTextBox" presStyleLbl="node1" presStyleIdx="0" presStyleCnt="2"/>
      <dgm:spPr/>
    </dgm:pt>
    <dgm:pt modelId="{B4098B18-280F-7748-A6B9-886B71FBD106}" type="pres">
      <dgm:prSet presAssocID="{94CF0E20-2276-4688-9276-8E9D9BF28519}" presName="entireBox" presStyleLbl="node1" presStyleIdx="0" presStyleCnt="2"/>
      <dgm:spPr/>
    </dgm:pt>
    <dgm:pt modelId="{103FC84F-5A03-124A-8A6D-96233CEAB6FD}" type="pres">
      <dgm:prSet presAssocID="{94CF0E20-2276-4688-9276-8E9D9BF28519}" presName="descendantBox" presStyleCnt="0"/>
      <dgm:spPr/>
    </dgm:pt>
    <dgm:pt modelId="{653283AF-806E-974E-8A00-075F511DD9CC}" type="pres">
      <dgm:prSet presAssocID="{C0B591CF-7961-40F1-9963-16EC882E5A63}" presName="childTextBox" presStyleLbl="fgAccFollowNode1" presStyleIdx="0" presStyleCnt="3">
        <dgm:presLayoutVars>
          <dgm:bulletEnabled val="1"/>
        </dgm:presLayoutVars>
      </dgm:prSet>
      <dgm:spPr/>
    </dgm:pt>
    <dgm:pt modelId="{86722295-0203-6943-878A-D484251721F8}" type="pres">
      <dgm:prSet presAssocID="{72BB6758-2320-4EB8-8B12-73E4D236768B}" presName="childTextBox" presStyleLbl="fgAccFollowNode1" presStyleIdx="1" presStyleCnt="3">
        <dgm:presLayoutVars>
          <dgm:bulletEnabled val="1"/>
        </dgm:presLayoutVars>
      </dgm:prSet>
      <dgm:spPr/>
    </dgm:pt>
    <dgm:pt modelId="{8AD08AC9-5904-204C-AA76-331C9CA2E938}" type="pres">
      <dgm:prSet presAssocID="{1D827366-973F-4656-99A3-51FC5930E2BF}" presName="childTextBox" presStyleLbl="fgAccFollowNode1" presStyleIdx="2" presStyleCnt="3">
        <dgm:presLayoutVars>
          <dgm:bulletEnabled val="1"/>
        </dgm:presLayoutVars>
      </dgm:prSet>
      <dgm:spPr/>
    </dgm:pt>
    <dgm:pt modelId="{4ADB98DF-68FD-B847-97F9-A6FE2FFEC8FE}" type="pres">
      <dgm:prSet presAssocID="{1C8328B8-4E07-4851-AB53-416DE0254AD9}" presName="sp" presStyleCnt="0"/>
      <dgm:spPr/>
    </dgm:pt>
    <dgm:pt modelId="{5183AF32-3C12-9E46-89E7-1ED1B6ED1FB1}" type="pres">
      <dgm:prSet presAssocID="{EC4CA3F5-3FE0-41BD-B4A1-BAD828DCE318}" presName="arrowAndChildren" presStyleCnt="0"/>
      <dgm:spPr/>
    </dgm:pt>
    <dgm:pt modelId="{195FCF5B-EAA8-8344-B33D-D0273D617CBE}" type="pres">
      <dgm:prSet presAssocID="{EC4CA3F5-3FE0-41BD-B4A1-BAD828DCE318}" presName="parentTextArrow" presStyleLbl="node1" presStyleIdx="1" presStyleCnt="2"/>
      <dgm:spPr/>
    </dgm:pt>
  </dgm:ptLst>
  <dgm:cxnLst>
    <dgm:cxn modelId="{DFE47515-6A2C-1A47-97BF-1595B5EB9272}" type="presOf" srcId="{72BB6758-2320-4EB8-8B12-73E4D236768B}" destId="{86722295-0203-6943-878A-D484251721F8}" srcOrd="0" destOrd="0" presId="urn:microsoft.com/office/officeart/2005/8/layout/process4"/>
    <dgm:cxn modelId="{86F64D24-52AD-F24E-BD83-D8975CE71436}" type="presOf" srcId="{EC4CA3F5-3FE0-41BD-B4A1-BAD828DCE318}" destId="{195FCF5B-EAA8-8344-B33D-D0273D617CBE}" srcOrd="0" destOrd="0" presId="urn:microsoft.com/office/officeart/2005/8/layout/process4"/>
    <dgm:cxn modelId="{5C4CBF3E-A161-C24A-B8BA-E92E9C62084F}" type="presOf" srcId="{94CF0E20-2276-4688-9276-8E9D9BF28519}" destId="{B4098B18-280F-7748-A6B9-886B71FBD106}" srcOrd="1" destOrd="0" presId="urn:microsoft.com/office/officeart/2005/8/layout/process4"/>
    <dgm:cxn modelId="{5E874042-F3F1-4519-8ECF-42611B8E10A3}" srcId="{94CF0E20-2276-4688-9276-8E9D9BF28519}" destId="{C0B591CF-7961-40F1-9963-16EC882E5A63}" srcOrd="0" destOrd="0" parTransId="{781E84EE-1A59-4459-9AFE-9616A14EA603}" sibTransId="{44F8B90E-57B2-48EE-B775-601C3203D524}"/>
    <dgm:cxn modelId="{99332665-1EDD-1F41-976F-B039B7A710B1}" type="presOf" srcId="{1D827366-973F-4656-99A3-51FC5930E2BF}" destId="{8AD08AC9-5904-204C-AA76-331C9CA2E938}" srcOrd="0" destOrd="0" presId="urn:microsoft.com/office/officeart/2005/8/layout/process4"/>
    <dgm:cxn modelId="{93291E8B-106B-C646-B9C4-700FEB7CD38A}" type="presOf" srcId="{C0B591CF-7961-40F1-9963-16EC882E5A63}" destId="{653283AF-806E-974E-8A00-075F511DD9CC}" srcOrd="0" destOrd="0" presId="urn:microsoft.com/office/officeart/2005/8/layout/process4"/>
    <dgm:cxn modelId="{B31787B2-A964-43DD-BFE2-79EA56891300}" srcId="{384728E9-0849-460C-AFFB-D0781794B311}" destId="{EC4CA3F5-3FE0-41BD-B4A1-BAD828DCE318}" srcOrd="0" destOrd="0" parTransId="{486F90DE-96C1-4A02-ADC5-45EDB0695043}" sibTransId="{1C8328B8-4E07-4851-AB53-416DE0254AD9}"/>
    <dgm:cxn modelId="{F1B7D2B2-7204-D24E-8838-CFDF48D14A83}" type="presOf" srcId="{384728E9-0849-460C-AFFB-D0781794B311}" destId="{5A52D571-E61C-0343-9A49-2BF6AB696911}" srcOrd="0" destOrd="0" presId="urn:microsoft.com/office/officeart/2005/8/layout/process4"/>
    <dgm:cxn modelId="{620778BA-531F-8C46-9BC2-98C08E6D5A6C}" type="presOf" srcId="{94CF0E20-2276-4688-9276-8E9D9BF28519}" destId="{A15BE260-6EA5-294B-A549-653049BCD07C}" srcOrd="0" destOrd="0" presId="urn:microsoft.com/office/officeart/2005/8/layout/process4"/>
    <dgm:cxn modelId="{EB75E9F2-C94E-4A3E-AF1A-8FD0C4ACC8CF}" srcId="{94CF0E20-2276-4688-9276-8E9D9BF28519}" destId="{72BB6758-2320-4EB8-8B12-73E4D236768B}" srcOrd="1" destOrd="0" parTransId="{9D3C5594-E760-478B-842B-4374FB134AFC}" sibTransId="{50763534-3103-43CF-86F6-94AF72A979E3}"/>
    <dgm:cxn modelId="{6AEA23F6-7C4C-4448-AFBB-46825A579D73}" srcId="{384728E9-0849-460C-AFFB-D0781794B311}" destId="{94CF0E20-2276-4688-9276-8E9D9BF28519}" srcOrd="1" destOrd="0" parTransId="{39F2D0F4-B354-498D-8004-44158CEE4FCB}" sibTransId="{2B840FA9-EE43-4477-BB65-9BEFAB97CE91}"/>
    <dgm:cxn modelId="{A60B12F8-509B-49BA-88A3-F047960037E3}" srcId="{94CF0E20-2276-4688-9276-8E9D9BF28519}" destId="{1D827366-973F-4656-99A3-51FC5930E2BF}" srcOrd="2" destOrd="0" parTransId="{F4477C31-AF59-43BA-96AE-4CC7655AAFF9}" sibTransId="{ED6EC842-30E4-4247-AC80-7B5A1D39E5DD}"/>
    <dgm:cxn modelId="{3C7B1AE0-86EE-BA48-A765-64708C895EB2}" type="presParOf" srcId="{5A52D571-E61C-0343-9A49-2BF6AB696911}" destId="{E985BE2D-B5C8-174C-98CA-19EE84FBB3F0}" srcOrd="0" destOrd="0" presId="urn:microsoft.com/office/officeart/2005/8/layout/process4"/>
    <dgm:cxn modelId="{339B003F-BBA9-0442-8DD6-AC633DFF9426}" type="presParOf" srcId="{E985BE2D-B5C8-174C-98CA-19EE84FBB3F0}" destId="{A15BE260-6EA5-294B-A549-653049BCD07C}" srcOrd="0" destOrd="0" presId="urn:microsoft.com/office/officeart/2005/8/layout/process4"/>
    <dgm:cxn modelId="{0F545142-8AB9-B142-AA2C-A4B6C743D7EE}" type="presParOf" srcId="{E985BE2D-B5C8-174C-98CA-19EE84FBB3F0}" destId="{B4098B18-280F-7748-A6B9-886B71FBD106}" srcOrd="1" destOrd="0" presId="urn:microsoft.com/office/officeart/2005/8/layout/process4"/>
    <dgm:cxn modelId="{B59652DE-238D-6D4D-8BED-26835D0C5010}" type="presParOf" srcId="{E985BE2D-B5C8-174C-98CA-19EE84FBB3F0}" destId="{103FC84F-5A03-124A-8A6D-96233CEAB6FD}" srcOrd="2" destOrd="0" presId="urn:microsoft.com/office/officeart/2005/8/layout/process4"/>
    <dgm:cxn modelId="{A74AAB70-C64E-A244-BD29-88D09EE97D9B}" type="presParOf" srcId="{103FC84F-5A03-124A-8A6D-96233CEAB6FD}" destId="{653283AF-806E-974E-8A00-075F511DD9CC}" srcOrd="0" destOrd="0" presId="urn:microsoft.com/office/officeart/2005/8/layout/process4"/>
    <dgm:cxn modelId="{BC9CBF31-CC2A-9344-AC88-C52B6B3806BF}" type="presParOf" srcId="{103FC84F-5A03-124A-8A6D-96233CEAB6FD}" destId="{86722295-0203-6943-878A-D484251721F8}" srcOrd="1" destOrd="0" presId="urn:microsoft.com/office/officeart/2005/8/layout/process4"/>
    <dgm:cxn modelId="{2345C3BC-1C8F-2B41-89DB-F1054C27D0B1}" type="presParOf" srcId="{103FC84F-5A03-124A-8A6D-96233CEAB6FD}" destId="{8AD08AC9-5904-204C-AA76-331C9CA2E938}" srcOrd="2" destOrd="0" presId="urn:microsoft.com/office/officeart/2005/8/layout/process4"/>
    <dgm:cxn modelId="{4FB1C8EF-098B-7848-AE73-A1264C0D553D}" type="presParOf" srcId="{5A52D571-E61C-0343-9A49-2BF6AB696911}" destId="{4ADB98DF-68FD-B847-97F9-A6FE2FFEC8FE}" srcOrd="1" destOrd="0" presId="urn:microsoft.com/office/officeart/2005/8/layout/process4"/>
    <dgm:cxn modelId="{A93DAD70-ADFD-124F-9E1C-AFA7B29AA363}" type="presParOf" srcId="{5A52D571-E61C-0343-9A49-2BF6AB696911}" destId="{5183AF32-3C12-9E46-89E7-1ED1B6ED1FB1}" srcOrd="2" destOrd="0" presId="urn:microsoft.com/office/officeart/2005/8/layout/process4"/>
    <dgm:cxn modelId="{151875A5-E72B-EF4C-8C97-616C8E19DE86}" type="presParOf" srcId="{5183AF32-3C12-9E46-89E7-1ED1B6ED1FB1}" destId="{195FCF5B-EAA8-8344-B33D-D0273D617CB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BBA857-C9E1-4A44-B0BC-2312B2B67E4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53053DD-C79F-487D-8FCE-912C4E569ADB}">
      <dgm:prSet/>
      <dgm:spPr/>
      <dgm:t>
        <a:bodyPr/>
        <a:lstStyle/>
        <a:p>
          <a:pPr>
            <a:defRPr cap="all"/>
          </a:pPr>
          <a:r>
            <a:rPr lang="en-US"/>
            <a:t>Roles: Data lead, model lead, UI lead, coordinator.</a:t>
          </a:r>
        </a:p>
      </dgm:t>
    </dgm:pt>
    <dgm:pt modelId="{9792D32C-7A16-42DE-9709-B95A6DE95A04}" type="parTrans" cxnId="{23EC0A86-275F-4752-8180-B3DAEE90A525}">
      <dgm:prSet/>
      <dgm:spPr/>
      <dgm:t>
        <a:bodyPr/>
        <a:lstStyle/>
        <a:p>
          <a:endParaRPr lang="en-US"/>
        </a:p>
      </dgm:t>
    </dgm:pt>
    <dgm:pt modelId="{8CC2CD6A-C2DE-43D9-8C20-6DFDEC13B503}" type="sibTrans" cxnId="{23EC0A86-275F-4752-8180-B3DAEE90A525}">
      <dgm:prSet/>
      <dgm:spPr/>
      <dgm:t>
        <a:bodyPr/>
        <a:lstStyle/>
        <a:p>
          <a:endParaRPr lang="en-US"/>
        </a:p>
      </dgm:t>
    </dgm:pt>
    <dgm:pt modelId="{D7FB9E80-1163-4EA6-9B9F-D5AC56DFA66C}">
      <dgm:prSet/>
      <dgm:spPr/>
      <dgm:t>
        <a:bodyPr/>
        <a:lstStyle/>
        <a:p>
          <a:pPr>
            <a:defRPr cap="all"/>
          </a:pPr>
          <a:r>
            <a:rPr lang="en-US"/>
            <a:t>Weekly check-ins, task assignment, peer accountability.</a:t>
          </a:r>
        </a:p>
      </dgm:t>
    </dgm:pt>
    <dgm:pt modelId="{0DFA3B7F-E0C4-44CD-8D50-0A836AD7E009}" type="parTrans" cxnId="{5B6ED03E-5856-406D-B834-208024034A29}">
      <dgm:prSet/>
      <dgm:spPr/>
      <dgm:t>
        <a:bodyPr/>
        <a:lstStyle/>
        <a:p>
          <a:endParaRPr lang="en-US"/>
        </a:p>
      </dgm:t>
    </dgm:pt>
    <dgm:pt modelId="{7177E9E3-AF57-4031-95D0-1F750C78EFF6}" type="sibTrans" cxnId="{5B6ED03E-5856-406D-B834-208024034A29}">
      <dgm:prSet/>
      <dgm:spPr/>
      <dgm:t>
        <a:bodyPr/>
        <a:lstStyle/>
        <a:p>
          <a:endParaRPr lang="en-US"/>
        </a:p>
      </dgm:t>
    </dgm:pt>
    <dgm:pt modelId="{4F34A3EF-BA9A-42A1-96BA-00EE10C842AB}">
      <dgm:prSet/>
      <dgm:spPr/>
      <dgm:t>
        <a:bodyPr/>
        <a:lstStyle/>
        <a:p>
          <a:pPr>
            <a:defRPr cap="all"/>
          </a:pPr>
          <a:r>
            <a:rPr lang="en-US"/>
            <a:t>Conflict resolved through discussion and voting.</a:t>
          </a:r>
        </a:p>
      </dgm:t>
    </dgm:pt>
    <dgm:pt modelId="{344B377D-C75F-48B5-BD76-7B9A819BD114}" type="parTrans" cxnId="{8512D2FB-5677-4AB7-AD95-86AE15B56761}">
      <dgm:prSet/>
      <dgm:spPr/>
      <dgm:t>
        <a:bodyPr/>
        <a:lstStyle/>
        <a:p>
          <a:endParaRPr lang="en-US"/>
        </a:p>
      </dgm:t>
    </dgm:pt>
    <dgm:pt modelId="{F6474EA0-398D-4DCD-A380-53C048993994}" type="sibTrans" cxnId="{8512D2FB-5677-4AB7-AD95-86AE15B56761}">
      <dgm:prSet/>
      <dgm:spPr/>
      <dgm:t>
        <a:bodyPr/>
        <a:lstStyle/>
        <a:p>
          <a:endParaRPr lang="en-US"/>
        </a:p>
      </dgm:t>
    </dgm:pt>
    <dgm:pt modelId="{798FC827-DB0C-4D2F-AB71-1E8979BC6592}" type="pres">
      <dgm:prSet presAssocID="{FFBBA857-C9E1-4A44-B0BC-2312B2B67E42}" presName="root" presStyleCnt="0">
        <dgm:presLayoutVars>
          <dgm:dir/>
          <dgm:resizeHandles val="exact"/>
        </dgm:presLayoutVars>
      </dgm:prSet>
      <dgm:spPr/>
    </dgm:pt>
    <dgm:pt modelId="{F801990A-59D7-485E-97DC-4FD7CD764F5C}" type="pres">
      <dgm:prSet presAssocID="{553053DD-C79F-487D-8FCE-912C4E569ADB}" presName="compNode" presStyleCnt="0"/>
      <dgm:spPr/>
    </dgm:pt>
    <dgm:pt modelId="{73C31DC9-DB72-4C85-8A4C-334803E5FEB3}" type="pres">
      <dgm:prSet presAssocID="{553053DD-C79F-487D-8FCE-912C4E569ADB}" presName="iconBgRect" presStyleLbl="bgShp" presStyleIdx="0" presStyleCnt="3"/>
      <dgm:spPr>
        <a:prstGeom prst="round2DiagRect">
          <a:avLst>
            <a:gd name="adj1" fmla="val 29727"/>
            <a:gd name="adj2" fmla="val 0"/>
          </a:avLst>
        </a:prstGeom>
      </dgm:spPr>
    </dgm:pt>
    <dgm:pt modelId="{3A843018-98A9-4F1A-83B4-8B32A316E7BC}" type="pres">
      <dgm:prSet presAssocID="{553053DD-C79F-487D-8FCE-912C4E569A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AC03910E-8D0B-433E-8A70-D7B551A72C9B}" type="pres">
      <dgm:prSet presAssocID="{553053DD-C79F-487D-8FCE-912C4E569ADB}" presName="spaceRect" presStyleCnt="0"/>
      <dgm:spPr/>
    </dgm:pt>
    <dgm:pt modelId="{9DF0F153-DE7F-4FA2-B715-DACFC278D35E}" type="pres">
      <dgm:prSet presAssocID="{553053DD-C79F-487D-8FCE-912C4E569ADB}" presName="textRect" presStyleLbl="revTx" presStyleIdx="0" presStyleCnt="3">
        <dgm:presLayoutVars>
          <dgm:chMax val="1"/>
          <dgm:chPref val="1"/>
        </dgm:presLayoutVars>
      </dgm:prSet>
      <dgm:spPr/>
    </dgm:pt>
    <dgm:pt modelId="{D2D78C27-C58B-4C31-8D1C-A6992170FEFB}" type="pres">
      <dgm:prSet presAssocID="{8CC2CD6A-C2DE-43D9-8C20-6DFDEC13B503}" presName="sibTrans" presStyleCnt="0"/>
      <dgm:spPr/>
    </dgm:pt>
    <dgm:pt modelId="{164DC2B7-188D-4BE7-9FD7-758B3195DEF5}" type="pres">
      <dgm:prSet presAssocID="{D7FB9E80-1163-4EA6-9B9F-D5AC56DFA66C}" presName="compNode" presStyleCnt="0"/>
      <dgm:spPr/>
    </dgm:pt>
    <dgm:pt modelId="{8189BF44-ACF7-48DF-A381-CE554B55AA67}" type="pres">
      <dgm:prSet presAssocID="{D7FB9E80-1163-4EA6-9B9F-D5AC56DFA66C}" presName="iconBgRect" presStyleLbl="bgShp" presStyleIdx="1" presStyleCnt="3"/>
      <dgm:spPr>
        <a:prstGeom prst="round2DiagRect">
          <a:avLst>
            <a:gd name="adj1" fmla="val 29727"/>
            <a:gd name="adj2" fmla="val 0"/>
          </a:avLst>
        </a:prstGeom>
      </dgm:spPr>
    </dgm:pt>
    <dgm:pt modelId="{4719236D-2DB2-468A-A288-CA9349100836}" type="pres">
      <dgm:prSet presAssocID="{D7FB9E80-1163-4EA6-9B9F-D5AC56DFA6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0F401907-2B09-42D9-AA6F-82357B55ECB2}" type="pres">
      <dgm:prSet presAssocID="{D7FB9E80-1163-4EA6-9B9F-D5AC56DFA66C}" presName="spaceRect" presStyleCnt="0"/>
      <dgm:spPr/>
    </dgm:pt>
    <dgm:pt modelId="{59F46E3B-CDE5-4E52-808D-C7BFF4B1CC18}" type="pres">
      <dgm:prSet presAssocID="{D7FB9E80-1163-4EA6-9B9F-D5AC56DFA66C}" presName="textRect" presStyleLbl="revTx" presStyleIdx="1" presStyleCnt="3">
        <dgm:presLayoutVars>
          <dgm:chMax val="1"/>
          <dgm:chPref val="1"/>
        </dgm:presLayoutVars>
      </dgm:prSet>
      <dgm:spPr/>
    </dgm:pt>
    <dgm:pt modelId="{8BF8D4E2-5F8A-4C4F-96A9-77ECE01AAE94}" type="pres">
      <dgm:prSet presAssocID="{7177E9E3-AF57-4031-95D0-1F750C78EFF6}" presName="sibTrans" presStyleCnt="0"/>
      <dgm:spPr/>
    </dgm:pt>
    <dgm:pt modelId="{1A350AC9-C955-4008-AD3A-A9B08F492074}" type="pres">
      <dgm:prSet presAssocID="{4F34A3EF-BA9A-42A1-96BA-00EE10C842AB}" presName="compNode" presStyleCnt="0"/>
      <dgm:spPr/>
    </dgm:pt>
    <dgm:pt modelId="{DD95910F-7A83-4303-AB5E-3C3BC14BA567}" type="pres">
      <dgm:prSet presAssocID="{4F34A3EF-BA9A-42A1-96BA-00EE10C842AB}" presName="iconBgRect" presStyleLbl="bgShp" presStyleIdx="2" presStyleCnt="3"/>
      <dgm:spPr>
        <a:prstGeom prst="round2DiagRect">
          <a:avLst>
            <a:gd name="adj1" fmla="val 29727"/>
            <a:gd name="adj2" fmla="val 0"/>
          </a:avLst>
        </a:prstGeom>
      </dgm:spPr>
    </dgm:pt>
    <dgm:pt modelId="{41105E18-A6BB-4154-B3D6-52D8FE40538F}" type="pres">
      <dgm:prSet presAssocID="{4F34A3EF-BA9A-42A1-96BA-00EE10C842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dge"/>
        </a:ext>
      </dgm:extLst>
    </dgm:pt>
    <dgm:pt modelId="{33AE9BBC-6E88-4D5A-8DA5-D5D33CA3D262}" type="pres">
      <dgm:prSet presAssocID="{4F34A3EF-BA9A-42A1-96BA-00EE10C842AB}" presName="spaceRect" presStyleCnt="0"/>
      <dgm:spPr/>
    </dgm:pt>
    <dgm:pt modelId="{CBFF6364-720C-4EA3-9EF7-8110D63E7C79}" type="pres">
      <dgm:prSet presAssocID="{4F34A3EF-BA9A-42A1-96BA-00EE10C842AB}" presName="textRect" presStyleLbl="revTx" presStyleIdx="2" presStyleCnt="3">
        <dgm:presLayoutVars>
          <dgm:chMax val="1"/>
          <dgm:chPref val="1"/>
        </dgm:presLayoutVars>
      </dgm:prSet>
      <dgm:spPr/>
    </dgm:pt>
  </dgm:ptLst>
  <dgm:cxnLst>
    <dgm:cxn modelId="{3B59620F-1A63-43E4-97D4-C016DDC3BB6E}" type="presOf" srcId="{D7FB9E80-1163-4EA6-9B9F-D5AC56DFA66C}" destId="{59F46E3B-CDE5-4E52-808D-C7BFF4B1CC18}" srcOrd="0" destOrd="0" presId="urn:microsoft.com/office/officeart/2018/5/layout/IconLeafLabelList"/>
    <dgm:cxn modelId="{8931331F-6F21-48EB-A9FC-A3D6358EFF6E}" type="presOf" srcId="{FFBBA857-C9E1-4A44-B0BC-2312B2B67E42}" destId="{798FC827-DB0C-4D2F-AB71-1E8979BC6592}" srcOrd="0" destOrd="0" presId="urn:microsoft.com/office/officeart/2018/5/layout/IconLeafLabelList"/>
    <dgm:cxn modelId="{5B6ED03E-5856-406D-B834-208024034A29}" srcId="{FFBBA857-C9E1-4A44-B0BC-2312B2B67E42}" destId="{D7FB9E80-1163-4EA6-9B9F-D5AC56DFA66C}" srcOrd="1" destOrd="0" parTransId="{0DFA3B7F-E0C4-44CD-8D50-0A836AD7E009}" sibTransId="{7177E9E3-AF57-4031-95D0-1F750C78EFF6}"/>
    <dgm:cxn modelId="{EBE3C148-B153-4F72-9726-ADA0E921A440}" type="presOf" srcId="{4F34A3EF-BA9A-42A1-96BA-00EE10C842AB}" destId="{CBFF6364-720C-4EA3-9EF7-8110D63E7C79}" srcOrd="0" destOrd="0" presId="urn:microsoft.com/office/officeart/2018/5/layout/IconLeafLabelList"/>
    <dgm:cxn modelId="{23EC0A86-275F-4752-8180-B3DAEE90A525}" srcId="{FFBBA857-C9E1-4A44-B0BC-2312B2B67E42}" destId="{553053DD-C79F-487D-8FCE-912C4E569ADB}" srcOrd="0" destOrd="0" parTransId="{9792D32C-7A16-42DE-9709-B95A6DE95A04}" sibTransId="{8CC2CD6A-C2DE-43D9-8C20-6DFDEC13B503}"/>
    <dgm:cxn modelId="{4C9BB2BD-5F70-45C7-9414-99EBC84DDD22}" type="presOf" srcId="{553053DD-C79F-487D-8FCE-912C4E569ADB}" destId="{9DF0F153-DE7F-4FA2-B715-DACFC278D35E}" srcOrd="0" destOrd="0" presId="urn:microsoft.com/office/officeart/2018/5/layout/IconLeafLabelList"/>
    <dgm:cxn modelId="{8512D2FB-5677-4AB7-AD95-86AE15B56761}" srcId="{FFBBA857-C9E1-4A44-B0BC-2312B2B67E42}" destId="{4F34A3EF-BA9A-42A1-96BA-00EE10C842AB}" srcOrd="2" destOrd="0" parTransId="{344B377D-C75F-48B5-BD76-7B9A819BD114}" sibTransId="{F6474EA0-398D-4DCD-A380-53C048993994}"/>
    <dgm:cxn modelId="{17325291-EEF0-4DC9-B487-7BB8C6F47DB0}" type="presParOf" srcId="{798FC827-DB0C-4D2F-AB71-1E8979BC6592}" destId="{F801990A-59D7-485E-97DC-4FD7CD764F5C}" srcOrd="0" destOrd="0" presId="urn:microsoft.com/office/officeart/2018/5/layout/IconLeafLabelList"/>
    <dgm:cxn modelId="{51128E33-B536-4A4B-A33E-40452DD91CBB}" type="presParOf" srcId="{F801990A-59D7-485E-97DC-4FD7CD764F5C}" destId="{73C31DC9-DB72-4C85-8A4C-334803E5FEB3}" srcOrd="0" destOrd="0" presId="urn:microsoft.com/office/officeart/2018/5/layout/IconLeafLabelList"/>
    <dgm:cxn modelId="{1977FD8B-83DD-4AEB-AC5C-279DA0508377}" type="presParOf" srcId="{F801990A-59D7-485E-97DC-4FD7CD764F5C}" destId="{3A843018-98A9-4F1A-83B4-8B32A316E7BC}" srcOrd="1" destOrd="0" presId="urn:microsoft.com/office/officeart/2018/5/layout/IconLeafLabelList"/>
    <dgm:cxn modelId="{13A751F0-6FEB-4162-9B50-DCE0420E63A8}" type="presParOf" srcId="{F801990A-59D7-485E-97DC-4FD7CD764F5C}" destId="{AC03910E-8D0B-433E-8A70-D7B551A72C9B}" srcOrd="2" destOrd="0" presId="urn:microsoft.com/office/officeart/2018/5/layout/IconLeafLabelList"/>
    <dgm:cxn modelId="{ADE5BA55-A4FD-4B17-8E49-D14F387F72A5}" type="presParOf" srcId="{F801990A-59D7-485E-97DC-4FD7CD764F5C}" destId="{9DF0F153-DE7F-4FA2-B715-DACFC278D35E}" srcOrd="3" destOrd="0" presId="urn:microsoft.com/office/officeart/2018/5/layout/IconLeafLabelList"/>
    <dgm:cxn modelId="{0368D263-56B7-46A6-B765-7CE29002A461}" type="presParOf" srcId="{798FC827-DB0C-4D2F-AB71-1E8979BC6592}" destId="{D2D78C27-C58B-4C31-8D1C-A6992170FEFB}" srcOrd="1" destOrd="0" presId="urn:microsoft.com/office/officeart/2018/5/layout/IconLeafLabelList"/>
    <dgm:cxn modelId="{7F30F38E-8DAD-4773-AF84-6A8A58E3C02C}" type="presParOf" srcId="{798FC827-DB0C-4D2F-AB71-1E8979BC6592}" destId="{164DC2B7-188D-4BE7-9FD7-758B3195DEF5}" srcOrd="2" destOrd="0" presId="urn:microsoft.com/office/officeart/2018/5/layout/IconLeafLabelList"/>
    <dgm:cxn modelId="{D702169C-0F56-42A7-A1C8-2147DE9A1E78}" type="presParOf" srcId="{164DC2B7-188D-4BE7-9FD7-758B3195DEF5}" destId="{8189BF44-ACF7-48DF-A381-CE554B55AA67}" srcOrd="0" destOrd="0" presId="urn:microsoft.com/office/officeart/2018/5/layout/IconLeafLabelList"/>
    <dgm:cxn modelId="{EC9E9E4E-9BB1-4BA5-A808-54D713BA3832}" type="presParOf" srcId="{164DC2B7-188D-4BE7-9FD7-758B3195DEF5}" destId="{4719236D-2DB2-468A-A288-CA9349100836}" srcOrd="1" destOrd="0" presId="urn:microsoft.com/office/officeart/2018/5/layout/IconLeafLabelList"/>
    <dgm:cxn modelId="{8C3B4D76-65AA-4C1F-A3F4-3A17BBD21533}" type="presParOf" srcId="{164DC2B7-188D-4BE7-9FD7-758B3195DEF5}" destId="{0F401907-2B09-42D9-AA6F-82357B55ECB2}" srcOrd="2" destOrd="0" presId="urn:microsoft.com/office/officeart/2018/5/layout/IconLeafLabelList"/>
    <dgm:cxn modelId="{C6261A5D-4994-4346-9653-45822D377339}" type="presParOf" srcId="{164DC2B7-188D-4BE7-9FD7-758B3195DEF5}" destId="{59F46E3B-CDE5-4E52-808D-C7BFF4B1CC18}" srcOrd="3" destOrd="0" presId="urn:microsoft.com/office/officeart/2018/5/layout/IconLeafLabelList"/>
    <dgm:cxn modelId="{601CFE9C-D45B-4E2A-8C6F-25055D0B8162}" type="presParOf" srcId="{798FC827-DB0C-4D2F-AB71-1E8979BC6592}" destId="{8BF8D4E2-5F8A-4C4F-96A9-77ECE01AAE94}" srcOrd="3" destOrd="0" presId="urn:microsoft.com/office/officeart/2018/5/layout/IconLeafLabelList"/>
    <dgm:cxn modelId="{3F9B7BDA-D686-40BA-801B-1BF573D327F3}" type="presParOf" srcId="{798FC827-DB0C-4D2F-AB71-1E8979BC6592}" destId="{1A350AC9-C955-4008-AD3A-A9B08F492074}" srcOrd="4" destOrd="0" presId="urn:microsoft.com/office/officeart/2018/5/layout/IconLeafLabelList"/>
    <dgm:cxn modelId="{BA5C27BA-9A64-4369-A0DE-35B7FF21009A}" type="presParOf" srcId="{1A350AC9-C955-4008-AD3A-A9B08F492074}" destId="{DD95910F-7A83-4303-AB5E-3C3BC14BA567}" srcOrd="0" destOrd="0" presId="urn:microsoft.com/office/officeart/2018/5/layout/IconLeafLabelList"/>
    <dgm:cxn modelId="{FABDD724-2FF5-446A-9882-129CDEC0352A}" type="presParOf" srcId="{1A350AC9-C955-4008-AD3A-A9B08F492074}" destId="{41105E18-A6BB-4154-B3D6-52D8FE40538F}" srcOrd="1" destOrd="0" presId="urn:microsoft.com/office/officeart/2018/5/layout/IconLeafLabelList"/>
    <dgm:cxn modelId="{60D2C78F-A410-4504-9240-1350C2B367DC}" type="presParOf" srcId="{1A350AC9-C955-4008-AD3A-A9B08F492074}" destId="{33AE9BBC-6E88-4D5A-8DA5-D5D33CA3D262}" srcOrd="2" destOrd="0" presId="urn:microsoft.com/office/officeart/2018/5/layout/IconLeafLabelList"/>
    <dgm:cxn modelId="{8F3CDD0D-7D47-47B7-84FA-6F4326B01DCB}" type="presParOf" srcId="{1A350AC9-C955-4008-AD3A-A9B08F492074}" destId="{CBFF6364-720C-4EA3-9EF7-8110D63E7C7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68B3D5E-DE35-47EE-9666-C95AFBD278A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11F5301-B983-49C6-B526-D4E824DCA94A}">
      <dgm:prSet/>
      <dgm:spPr/>
      <dgm:t>
        <a:bodyPr/>
        <a:lstStyle/>
        <a:p>
          <a:pPr>
            <a:lnSpc>
              <a:spcPct val="100000"/>
            </a:lnSpc>
          </a:pPr>
          <a:r>
            <a:rPr lang="en-US"/>
            <a:t>Used Gantt chart to plan phases.</a:t>
          </a:r>
        </a:p>
      </dgm:t>
    </dgm:pt>
    <dgm:pt modelId="{EB374CCD-4556-41BC-831F-8BD306D6AB0B}" type="parTrans" cxnId="{A4118133-2475-45D3-BFB3-6F5424A14DDA}">
      <dgm:prSet/>
      <dgm:spPr/>
      <dgm:t>
        <a:bodyPr/>
        <a:lstStyle/>
        <a:p>
          <a:endParaRPr lang="en-US"/>
        </a:p>
      </dgm:t>
    </dgm:pt>
    <dgm:pt modelId="{4FDB453B-E1CC-4FFA-A6D3-CE73647C3F70}" type="sibTrans" cxnId="{A4118133-2475-45D3-BFB3-6F5424A14DDA}">
      <dgm:prSet/>
      <dgm:spPr/>
      <dgm:t>
        <a:bodyPr/>
        <a:lstStyle/>
        <a:p>
          <a:endParaRPr lang="en-US"/>
        </a:p>
      </dgm:t>
    </dgm:pt>
    <dgm:pt modelId="{48095FB4-7792-4BFD-B239-546EC168D41D}">
      <dgm:prSet/>
      <dgm:spPr/>
      <dgm:t>
        <a:bodyPr/>
        <a:lstStyle/>
        <a:p>
          <a:pPr>
            <a:lnSpc>
              <a:spcPct val="100000"/>
            </a:lnSpc>
          </a:pPr>
          <a:r>
            <a:rPr lang="en-US"/>
            <a:t>Met all milestones: preprocessing (W2), model (W5), alerts (W8), final polish (W12).</a:t>
          </a:r>
        </a:p>
      </dgm:t>
    </dgm:pt>
    <dgm:pt modelId="{9D71C4E2-9164-4555-9FB7-2D5D1EBA2C37}" type="parTrans" cxnId="{86FA343A-8D45-4AAF-8D01-DA503E9E44B9}">
      <dgm:prSet/>
      <dgm:spPr/>
      <dgm:t>
        <a:bodyPr/>
        <a:lstStyle/>
        <a:p>
          <a:endParaRPr lang="en-US"/>
        </a:p>
      </dgm:t>
    </dgm:pt>
    <dgm:pt modelId="{973EB2AE-D40A-4454-8F40-77763587C458}" type="sibTrans" cxnId="{86FA343A-8D45-4AAF-8D01-DA503E9E44B9}">
      <dgm:prSet/>
      <dgm:spPr/>
      <dgm:t>
        <a:bodyPr/>
        <a:lstStyle/>
        <a:p>
          <a:endParaRPr lang="en-US"/>
        </a:p>
      </dgm:t>
    </dgm:pt>
    <dgm:pt modelId="{9EB9FD5A-AD3A-40B6-8687-6991FF12B231}">
      <dgm:prSet/>
      <dgm:spPr/>
      <dgm:t>
        <a:bodyPr/>
        <a:lstStyle/>
        <a:p>
          <a:pPr>
            <a:lnSpc>
              <a:spcPct val="100000"/>
            </a:lnSpc>
          </a:pPr>
          <a:r>
            <a:rPr lang="en-US"/>
            <a:t>Managed risks: used Colab to avoid GPU issues.</a:t>
          </a:r>
        </a:p>
      </dgm:t>
    </dgm:pt>
    <dgm:pt modelId="{2FBD8A87-69C8-4E7E-9021-A29BD8A96FE1}" type="parTrans" cxnId="{EC8A6B81-2F3D-4DB2-AC79-875C8A6BD3AB}">
      <dgm:prSet/>
      <dgm:spPr/>
      <dgm:t>
        <a:bodyPr/>
        <a:lstStyle/>
        <a:p>
          <a:endParaRPr lang="en-US"/>
        </a:p>
      </dgm:t>
    </dgm:pt>
    <dgm:pt modelId="{60F5B529-7740-4897-A242-325DFC068FB0}" type="sibTrans" cxnId="{EC8A6B81-2F3D-4DB2-AC79-875C8A6BD3AB}">
      <dgm:prSet/>
      <dgm:spPr/>
      <dgm:t>
        <a:bodyPr/>
        <a:lstStyle/>
        <a:p>
          <a:endParaRPr lang="en-US"/>
        </a:p>
      </dgm:t>
    </dgm:pt>
    <dgm:pt modelId="{55208C7F-C99E-4137-AF07-A2A817ED75FF}" type="pres">
      <dgm:prSet presAssocID="{E68B3D5E-DE35-47EE-9666-C95AFBD278A5}" presName="root" presStyleCnt="0">
        <dgm:presLayoutVars>
          <dgm:dir/>
          <dgm:resizeHandles val="exact"/>
        </dgm:presLayoutVars>
      </dgm:prSet>
      <dgm:spPr/>
    </dgm:pt>
    <dgm:pt modelId="{0EE46ECF-326C-4ECC-BBE1-64C9C296DCA7}" type="pres">
      <dgm:prSet presAssocID="{211F5301-B983-49C6-B526-D4E824DCA94A}" presName="compNode" presStyleCnt="0"/>
      <dgm:spPr/>
    </dgm:pt>
    <dgm:pt modelId="{93D1561D-5414-48E1-869F-0FF40FC386B5}" type="pres">
      <dgm:prSet presAssocID="{211F5301-B983-49C6-B526-D4E824DCA94A}" presName="bgRect" presStyleLbl="bgShp" presStyleIdx="0" presStyleCnt="3"/>
      <dgm:spPr/>
    </dgm:pt>
    <dgm:pt modelId="{85AAF0D9-6527-435C-9663-54CE95AE9081}" type="pres">
      <dgm:prSet presAssocID="{211F5301-B983-49C6-B526-D4E824DCA9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awl"/>
        </a:ext>
      </dgm:extLst>
    </dgm:pt>
    <dgm:pt modelId="{5F55CC20-88AC-4107-A918-4CA53AADF986}" type="pres">
      <dgm:prSet presAssocID="{211F5301-B983-49C6-B526-D4E824DCA94A}" presName="spaceRect" presStyleCnt="0"/>
      <dgm:spPr/>
    </dgm:pt>
    <dgm:pt modelId="{5AE08648-62F0-4291-BD2B-7B8187C9A72E}" type="pres">
      <dgm:prSet presAssocID="{211F5301-B983-49C6-B526-D4E824DCA94A}" presName="parTx" presStyleLbl="revTx" presStyleIdx="0" presStyleCnt="3">
        <dgm:presLayoutVars>
          <dgm:chMax val="0"/>
          <dgm:chPref val="0"/>
        </dgm:presLayoutVars>
      </dgm:prSet>
      <dgm:spPr/>
    </dgm:pt>
    <dgm:pt modelId="{CD1076C5-E16B-47CB-877E-D18E49E6CB75}" type="pres">
      <dgm:prSet presAssocID="{4FDB453B-E1CC-4FFA-A6D3-CE73647C3F70}" presName="sibTrans" presStyleCnt="0"/>
      <dgm:spPr/>
    </dgm:pt>
    <dgm:pt modelId="{3DF6F8E4-D16D-44B6-B67F-EB3FC834CF15}" type="pres">
      <dgm:prSet presAssocID="{48095FB4-7792-4BFD-B239-546EC168D41D}" presName="compNode" presStyleCnt="0"/>
      <dgm:spPr/>
    </dgm:pt>
    <dgm:pt modelId="{66C3D165-FF11-4EDC-816B-44242199CFD2}" type="pres">
      <dgm:prSet presAssocID="{48095FB4-7792-4BFD-B239-546EC168D41D}" presName="bgRect" presStyleLbl="bgShp" presStyleIdx="1" presStyleCnt="3"/>
      <dgm:spPr/>
    </dgm:pt>
    <dgm:pt modelId="{FEE1D61D-7C67-4C7A-B0F9-06BB82121ED7}" type="pres">
      <dgm:prSet presAssocID="{48095FB4-7792-4BFD-B239-546EC168D41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gon Dance"/>
        </a:ext>
      </dgm:extLst>
    </dgm:pt>
    <dgm:pt modelId="{65137E47-A20C-413C-B79C-8BAF2E458C2D}" type="pres">
      <dgm:prSet presAssocID="{48095FB4-7792-4BFD-B239-546EC168D41D}" presName="spaceRect" presStyleCnt="0"/>
      <dgm:spPr/>
    </dgm:pt>
    <dgm:pt modelId="{490A164F-8FD6-4957-B7DA-B6A7D6635833}" type="pres">
      <dgm:prSet presAssocID="{48095FB4-7792-4BFD-B239-546EC168D41D}" presName="parTx" presStyleLbl="revTx" presStyleIdx="1" presStyleCnt="3">
        <dgm:presLayoutVars>
          <dgm:chMax val="0"/>
          <dgm:chPref val="0"/>
        </dgm:presLayoutVars>
      </dgm:prSet>
      <dgm:spPr/>
    </dgm:pt>
    <dgm:pt modelId="{166CD40A-880B-4B5D-880D-5F2A8748ABA2}" type="pres">
      <dgm:prSet presAssocID="{973EB2AE-D40A-4454-8F40-77763587C458}" presName="sibTrans" presStyleCnt="0"/>
      <dgm:spPr/>
    </dgm:pt>
    <dgm:pt modelId="{C931A228-47C0-4C5B-A5E1-D22F3F66C1FB}" type="pres">
      <dgm:prSet presAssocID="{9EB9FD5A-AD3A-40B6-8687-6991FF12B231}" presName="compNode" presStyleCnt="0"/>
      <dgm:spPr/>
    </dgm:pt>
    <dgm:pt modelId="{9D57F1B8-720B-49A9-885B-9E7ABED10E38}" type="pres">
      <dgm:prSet presAssocID="{9EB9FD5A-AD3A-40B6-8687-6991FF12B231}" presName="bgRect" presStyleLbl="bgShp" presStyleIdx="2" presStyleCnt="3"/>
      <dgm:spPr/>
    </dgm:pt>
    <dgm:pt modelId="{4030C058-F6AB-4D76-B19B-611D2CA1518B}" type="pres">
      <dgm:prSet presAssocID="{9EB9FD5A-AD3A-40B6-8687-6991FF12B23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spital"/>
        </a:ext>
      </dgm:extLst>
    </dgm:pt>
    <dgm:pt modelId="{D4AD2424-586D-4053-A95D-0D1507A67BD7}" type="pres">
      <dgm:prSet presAssocID="{9EB9FD5A-AD3A-40B6-8687-6991FF12B231}" presName="spaceRect" presStyleCnt="0"/>
      <dgm:spPr/>
    </dgm:pt>
    <dgm:pt modelId="{09C0A297-AF91-4612-9E0C-9B5747F922A8}" type="pres">
      <dgm:prSet presAssocID="{9EB9FD5A-AD3A-40B6-8687-6991FF12B231}" presName="parTx" presStyleLbl="revTx" presStyleIdx="2" presStyleCnt="3">
        <dgm:presLayoutVars>
          <dgm:chMax val="0"/>
          <dgm:chPref val="0"/>
        </dgm:presLayoutVars>
      </dgm:prSet>
      <dgm:spPr/>
    </dgm:pt>
  </dgm:ptLst>
  <dgm:cxnLst>
    <dgm:cxn modelId="{915DC804-D8CE-4573-8A31-CA5A3EF735AA}" type="presOf" srcId="{9EB9FD5A-AD3A-40B6-8687-6991FF12B231}" destId="{09C0A297-AF91-4612-9E0C-9B5747F922A8}" srcOrd="0" destOrd="0" presId="urn:microsoft.com/office/officeart/2018/2/layout/IconVerticalSolidList"/>
    <dgm:cxn modelId="{A4118133-2475-45D3-BFB3-6F5424A14DDA}" srcId="{E68B3D5E-DE35-47EE-9666-C95AFBD278A5}" destId="{211F5301-B983-49C6-B526-D4E824DCA94A}" srcOrd="0" destOrd="0" parTransId="{EB374CCD-4556-41BC-831F-8BD306D6AB0B}" sibTransId="{4FDB453B-E1CC-4FFA-A6D3-CE73647C3F70}"/>
    <dgm:cxn modelId="{86FA343A-8D45-4AAF-8D01-DA503E9E44B9}" srcId="{E68B3D5E-DE35-47EE-9666-C95AFBD278A5}" destId="{48095FB4-7792-4BFD-B239-546EC168D41D}" srcOrd="1" destOrd="0" parTransId="{9D71C4E2-9164-4555-9FB7-2D5D1EBA2C37}" sibTransId="{973EB2AE-D40A-4454-8F40-77763587C458}"/>
    <dgm:cxn modelId="{EC8A6B81-2F3D-4DB2-AC79-875C8A6BD3AB}" srcId="{E68B3D5E-DE35-47EE-9666-C95AFBD278A5}" destId="{9EB9FD5A-AD3A-40B6-8687-6991FF12B231}" srcOrd="2" destOrd="0" parTransId="{2FBD8A87-69C8-4E7E-9021-A29BD8A96FE1}" sibTransId="{60F5B529-7740-4897-A242-325DFC068FB0}"/>
    <dgm:cxn modelId="{4CEB7A9F-E775-4EB4-8F28-E0E612B55384}" type="presOf" srcId="{48095FB4-7792-4BFD-B239-546EC168D41D}" destId="{490A164F-8FD6-4957-B7DA-B6A7D6635833}" srcOrd="0" destOrd="0" presId="urn:microsoft.com/office/officeart/2018/2/layout/IconVerticalSolidList"/>
    <dgm:cxn modelId="{F5174DC3-8B72-4831-8E38-F79CD08D59DB}" type="presOf" srcId="{E68B3D5E-DE35-47EE-9666-C95AFBD278A5}" destId="{55208C7F-C99E-4137-AF07-A2A817ED75FF}" srcOrd="0" destOrd="0" presId="urn:microsoft.com/office/officeart/2018/2/layout/IconVerticalSolidList"/>
    <dgm:cxn modelId="{620650D7-930C-43FD-A8D3-694A6CF854A9}" type="presOf" srcId="{211F5301-B983-49C6-B526-D4E824DCA94A}" destId="{5AE08648-62F0-4291-BD2B-7B8187C9A72E}" srcOrd="0" destOrd="0" presId="urn:microsoft.com/office/officeart/2018/2/layout/IconVerticalSolidList"/>
    <dgm:cxn modelId="{26D0DC33-FEF0-459E-BE06-1B44081E95E2}" type="presParOf" srcId="{55208C7F-C99E-4137-AF07-A2A817ED75FF}" destId="{0EE46ECF-326C-4ECC-BBE1-64C9C296DCA7}" srcOrd="0" destOrd="0" presId="urn:microsoft.com/office/officeart/2018/2/layout/IconVerticalSolidList"/>
    <dgm:cxn modelId="{22E4ABCB-B978-4D9D-97A2-2009D87EBB57}" type="presParOf" srcId="{0EE46ECF-326C-4ECC-BBE1-64C9C296DCA7}" destId="{93D1561D-5414-48E1-869F-0FF40FC386B5}" srcOrd="0" destOrd="0" presId="urn:microsoft.com/office/officeart/2018/2/layout/IconVerticalSolidList"/>
    <dgm:cxn modelId="{FD3E770E-ADF0-47ED-936F-411400E36054}" type="presParOf" srcId="{0EE46ECF-326C-4ECC-BBE1-64C9C296DCA7}" destId="{85AAF0D9-6527-435C-9663-54CE95AE9081}" srcOrd="1" destOrd="0" presId="urn:microsoft.com/office/officeart/2018/2/layout/IconVerticalSolidList"/>
    <dgm:cxn modelId="{A6C50681-A96E-4582-9CCB-A15A40A7A035}" type="presParOf" srcId="{0EE46ECF-326C-4ECC-BBE1-64C9C296DCA7}" destId="{5F55CC20-88AC-4107-A918-4CA53AADF986}" srcOrd="2" destOrd="0" presId="urn:microsoft.com/office/officeart/2018/2/layout/IconVerticalSolidList"/>
    <dgm:cxn modelId="{D14B5F62-480A-46CC-A782-62C203901CE4}" type="presParOf" srcId="{0EE46ECF-326C-4ECC-BBE1-64C9C296DCA7}" destId="{5AE08648-62F0-4291-BD2B-7B8187C9A72E}" srcOrd="3" destOrd="0" presId="urn:microsoft.com/office/officeart/2018/2/layout/IconVerticalSolidList"/>
    <dgm:cxn modelId="{76D7D32F-A8D4-4A95-AD46-91175F33C46A}" type="presParOf" srcId="{55208C7F-C99E-4137-AF07-A2A817ED75FF}" destId="{CD1076C5-E16B-47CB-877E-D18E49E6CB75}" srcOrd="1" destOrd="0" presId="urn:microsoft.com/office/officeart/2018/2/layout/IconVerticalSolidList"/>
    <dgm:cxn modelId="{DB75295C-42F1-45EF-8619-0530D91FC041}" type="presParOf" srcId="{55208C7F-C99E-4137-AF07-A2A817ED75FF}" destId="{3DF6F8E4-D16D-44B6-B67F-EB3FC834CF15}" srcOrd="2" destOrd="0" presId="urn:microsoft.com/office/officeart/2018/2/layout/IconVerticalSolidList"/>
    <dgm:cxn modelId="{65CF5465-2473-425A-AD7D-3BA170C506DF}" type="presParOf" srcId="{3DF6F8E4-D16D-44B6-B67F-EB3FC834CF15}" destId="{66C3D165-FF11-4EDC-816B-44242199CFD2}" srcOrd="0" destOrd="0" presId="urn:microsoft.com/office/officeart/2018/2/layout/IconVerticalSolidList"/>
    <dgm:cxn modelId="{56BA391E-8025-44CD-ADA5-002A91D3739F}" type="presParOf" srcId="{3DF6F8E4-D16D-44B6-B67F-EB3FC834CF15}" destId="{FEE1D61D-7C67-4C7A-B0F9-06BB82121ED7}" srcOrd="1" destOrd="0" presId="urn:microsoft.com/office/officeart/2018/2/layout/IconVerticalSolidList"/>
    <dgm:cxn modelId="{5B648C6E-ACB9-4782-9A53-81B04B35B239}" type="presParOf" srcId="{3DF6F8E4-D16D-44B6-B67F-EB3FC834CF15}" destId="{65137E47-A20C-413C-B79C-8BAF2E458C2D}" srcOrd="2" destOrd="0" presId="urn:microsoft.com/office/officeart/2018/2/layout/IconVerticalSolidList"/>
    <dgm:cxn modelId="{8977B9A8-6483-41C4-95D1-F33A350FA97C}" type="presParOf" srcId="{3DF6F8E4-D16D-44B6-B67F-EB3FC834CF15}" destId="{490A164F-8FD6-4957-B7DA-B6A7D6635833}" srcOrd="3" destOrd="0" presId="urn:microsoft.com/office/officeart/2018/2/layout/IconVerticalSolidList"/>
    <dgm:cxn modelId="{1CF12949-C020-4D19-A9FD-85E6CFDFCE7D}" type="presParOf" srcId="{55208C7F-C99E-4137-AF07-A2A817ED75FF}" destId="{166CD40A-880B-4B5D-880D-5F2A8748ABA2}" srcOrd="3" destOrd="0" presId="urn:microsoft.com/office/officeart/2018/2/layout/IconVerticalSolidList"/>
    <dgm:cxn modelId="{508285AF-D7FE-48EF-A454-0070B90D42E7}" type="presParOf" srcId="{55208C7F-C99E-4137-AF07-A2A817ED75FF}" destId="{C931A228-47C0-4C5B-A5E1-D22F3F66C1FB}" srcOrd="4" destOrd="0" presId="urn:microsoft.com/office/officeart/2018/2/layout/IconVerticalSolidList"/>
    <dgm:cxn modelId="{42CF7673-69E1-4903-B4D4-54918630DACD}" type="presParOf" srcId="{C931A228-47C0-4C5B-A5E1-D22F3F66C1FB}" destId="{9D57F1B8-720B-49A9-885B-9E7ABED10E38}" srcOrd="0" destOrd="0" presId="urn:microsoft.com/office/officeart/2018/2/layout/IconVerticalSolidList"/>
    <dgm:cxn modelId="{61397E9B-CF16-4816-BFF7-3AE073CDE893}" type="presParOf" srcId="{C931A228-47C0-4C5B-A5E1-D22F3F66C1FB}" destId="{4030C058-F6AB-4D76-B19B-611D2CA1518B}" srcOrd="1" destOrd="0" presId="urn:microsoft.com/office/officeart/2018/2/layout/IconVerticalSolidList"/>
    <dgm:cxn modelId="{F55894E8-A5E2-4B07-A4CA-9061532121ED}" type="presParOf" srcId="{C931A228-47C0-4C5B-A5E1-D22F3F66C1FB}" destId="{D4AD2424-586D-4053-A95D-0D1507A67BD7}" srcOrd="2" destOrd="0" presId="urn:microsoft.com/office/officeart/2018/2/layout/IconVerticalSolidList"/>
    <dgm:cxn modelId="{4DC84DE7-AB87-46CA-ADB3-D626F68DBEF4}" type="presParOf" srcId="{C931A228-47C0-4C5B-A5E1-D22F3F66C1FB}" destId="{09C0A297-AF91-4612-9E0C-9B5747F922A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DE965-5D84-4256-9763-6828844EB3D5}">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E2FA6-4216-4AF2-8B86-F4F6F5026AC6}">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FAA10-5E8B-462A-8801-B2F58B6DD401}">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Jet engines degrade over time, leading to unplanned failures.</a:t>
          </a:r>
        </a:p>
      </dsp:txBody>
      <dsp:txXfrm>
        <a:off x="1435590" y="531"/>
        <a:ext cx="9080009" cy="1242935"/>
      </dsp:txXfrm>
    </dsp:sp>
    <dsp:sp modelId="{EC7CFAA5-C22F-4BA1-8B29-762FFD3D319D}">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927E4-DA7D-45C3-B6B5-DA1F92A6CF3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036F5-CC88-48AD-987B-7E3A31F52127}">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Early prediction of Remaining Useful Life (RUL) is critical.</a:t>
          </a:r>
        </a:p>
      </dsp:txBody>
      <dsp:txXfrm>
        <a:off x="1435590" y="1554201"/>
        <a:ext cx="9080009" cy="1242935"/>
      </dsp:txXfrm>
    </dsp:sp>
    <dsp:sp modelId="{C4D74460-23CB-49C5-A9FA-9DCCE1769BAC}">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885592-E258-49C7-90CA-73F0E0B0178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37E438-648A-4755-B57B-3034042F7B32}">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Goal: Build a predictive system using real engine sensor data (C-MAPSS dataset).</a:t>
          </a:r>
        </a:p>
      </dsp:txBody>
      <dsp:txXfrm>
        <a:off x="1435590" y="3107870"/>
        <a:ext cx="9080009" cy="12429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E4492-7917-4318-BBF6-8F5B8BA1A677}">
      <dsp:nvSpPr>
        <dsp:cNvPr id="0" name=""/>
        <dsp:cNvSpPr/>
      </dsp:nvSpPr>
      <dsp:spPr>
        <a:xfrm>
          <a:off x="0" y="706"/>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5D19F7-D683-4596-92A2-36BCF49D59E4}">
      <dsp:nvSpPr>
        <dsp:cNvPr id="0" name=""/>
        <dsp:cNvSpPr/>
      </dsp:nvSpPr>
      <dsp:spPr>
        <a:xfrm>
          <a:off x="500008" y="372613"/>
          <a:ext cx="909106" cy="909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3E529B-4242-4438-890A-1C1E47C09EC1}">
      <dsp:nvSpPr>
        <dsp:cNvPr id="0" name=""/>
        <dsp:cNvSpPr/>
      </dsp:nvSpPr>
      <dsp:spPr>
        <a:xfrm>
          <a:off x="1909124" y="706"/>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022350">
            <a:lnSpc>
              <a:spcPct val="90000"/>
            </a:lnSpc>
            <a:spcBef>
              <a:spcPct val="0"/>
            </a:spcBef>
            <a:spcAft>
              <a:spcPct val="35000"/>
            </a:spcAft>
            <a:buNone/>
          </a:pPr>
          <a:r>
            <a:rPr lang="en-US" sz="2300" kern="1200"/>
            <a:t>Used publicly available dataset (C-MAPSS).</a:t>
          </a:r>
        </a:p>
      </dsp:txBody>
      <dsp:txXfrm>
        <a:off x="1909124" y="706"/>
        <a:ext cx="5040315" cy="1652921"/>
      </dsp:txXfrm>
    </dsp:sp>
    <dsp:sp modelId="{74F488F6-A934-4446-A915-8661DAF5D179}">
      <dsp:nvSpPr>
        <dsp:cNvPr id="0" name=""/>
        <dsp:cNvSpPr/>
      </dsp:nvSpPr>
      <dsp:spPr>
        <a:xfrm>
          <a:off x="0" y="2066858"/>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AB4329-50E3-4546-BF2A-F0A4801BFF2C}">
      <dsp:nvSpPr>
        <dsp:cNvPr id="0" name=""/>
        <dsp:cNvSpPr/>
      </dsp:nvSpPr>
      <dsp:spPr>
        <a:xfrm>
          <a:off x="500008" y="2438765"/>
          <a:ext cx="909106" cy="909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220841-8D21-4D50-821B-1DF1AB75FA95}">
      <dsp:nvSpPr>
        <dsp:cNvPr id="0" name=""/>
        <dsp:cNvSpPr/>
      </dsp:nvSpPr>
      <dsp:spPr>
        <a:xfrm>
          <a:off x="1909124" y="2066858"/>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022350">
            <a:lnSpc>
              <a:spcPct val="90000"/>
            </a:lnSpc>
            <a:spcBef>
              <a:spcPct val="0"/>
            </a:spcBef>
            <a:spcAft>
              <a:spcPct val="35000"/>
            </a:spcAft>
            <a:buNone/>
          </a:pPr>
          <a:r>
            <a:rPr lang="en-US" sz="2300" kern="1200"/>
            <a:t>Documented model limitations clearly.</a:t>
          </a:r>
        </a:p>
      </dsp:txBody>
      <dsp:txXfrm>
        <a:off x="1909124" y="2066858"/>
        <a:ext cx="5040315" cy="1652921"/>
      </dsp:txXfrm>
    </dsp:sp>
    <dsp:sp modelId="{D3F97264-0CA5-4F6E-A6D7-F398D4138CA0}">
      <dsp:nvSpPr>
        <dsp:cNvPr id="0" name=""/>
        <dsp:cNvSpPr/>
      </dsp:nvSpPr>
      <dsp:spPr>
        <a:xfrm>
          <a:off x="0" y="4133010"/>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F74D0C-40F3-4817-AD0C-6E1C2D17C1D5}">
      <dsp:nvSpPr>
        <dsp:cNvPr id="0" name=""/>
        <dsp:cNvSpPr/>
      </dsp:nvSpPr>
      <dsp:spPr>
        <a:xfrm>
          <a:off x="500008" y="4504917"/>
          <a:ext cx="909106" cy="909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D75E0F-919F-4C7C-B196-0768F1135A18}">
      <dsp:nvSpPr>
        <dsp:cNvPr id="0" name=""/>
        <dsp:cNvSpPr/>
      </dsp:nvSpPr>
      <dsp:spPr>
        <a:xfrm>
          <a:off x="1909124" y="4133010"/>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022350">
            <a:lnSpc>
              <a:spcPct val="90000"/>
            </a:lnSpc>
            <a:spcBef>
              <a:spcPct val="0"/>
            </a:spcBef>
            <a:spcAft>
              <a:spcPct val="35000"/>
            </a:spcAft>
            <a:buNone/>
          </a:pPr>
          <a:r>
            <a:rPr lang="en-US" sz="2300" kern="1200"/>
            <a:t>Used ChatGPT for assistance — ethically valid as long as final code is understood and credited if necessary.</a:t>
          </a:r>
        </a:p>
      </dsp:txBody>
      <dsp:txXfrm>
        <a:off x="1909124" y="4133010"/>
        <a:ext cx="5040315" cy="16529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F1377-A499-0347-82D2-9AF901B00185}">
      <dsp:nvSpPr>
        <dsp:cNvPr id="0" name=""/>
        <dsp:cNvSpPr/>
      </dsp:nvSpPr>
      <dsp:spPr>
        <a:xfrm>
          <a:off x="1261" y="393494"/>
          <a:ext cx="4428354" cy="28120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C9F03E-9C35-E447-A260-CE922557E92E}">
      <dsp:nvSpPr>
        <dsp:cNvPr id="0" name=""/>
        <dsp:cNvSpPr/>
      </dsp:nvSpPr>
      <dsp:spPr>
        <a:xfrm>
          <a:off x="493301" y="860931"/>
          <a:ext cx="4428354" cy="28120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Written Report: clear structure, data visuals.</a:t>
          </a:r>
        </a:p>
      </dsp:txBody>
      <dsp:txXfrm>
        <a:off x="575662" y="943292"/>
        <a:ext cx="4263632" cy="2647282"/>
      </dsp:txXfrm>
    </dsp:sp>
    <dsp:sp modelId="{F16F4835-7F6B-384C-8B46-248A13C5D36D}">
      <dsp:nvSpPr>
        <dsp:cNvPr id="0" name=""/>
        <dsp:cNvSpPr/>
      </dsp:nvSpPr>
      <dsp:spPr>
        <a:xfrm>
          <a:off x="5413694" y="393494"/>
          <a:ext cx="4428354" cy="28120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8CE14-9DC8-0A44-B84F-FC995EB854C5}">
      <dsp:nvSpPr>
        <dsp:cNvPr id="0" name=""/>
        <dsp:cNvSpPr/>
      </dsp:nvSpPr>
      <dsp:spPr>
        <a:xfrm>
          <a:off x="5905734" y="860931"/>
          <a:ext cx="4428354" cy="28120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Oral Presentation: simplified flow, key results.</a:t>
          </a:r>
        </a:p>
      </dsp:txBody>
      <dsp:txXfrm>
        <a:off x="5988095" y="943292"/>
        <a:ext cx="4263632" cy="26472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0A54A-06AE-49AA-BFEB-8408F256EB38}">
      <dsp:nvSpPr>
        <dsp:cNvPr id="0" name=""/>
        <dsp:cNvSpPr/>
      </dsp:nvSpPr>
      <dsp:spPr>
        <a:xfrm>
          <a:off x="0" y="507"/>
          <a:ext cx="10368280" cy="11868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13F353-4854-4682-8A44-59533AB74743}">
      <dsp:nvSpPr>
        <dsp:cNvPr id="0" name=""/>
        <dsp:cNvSpPr/>
      </dsp:nvSpPr>
      <dsp:spPr>
        <a:xfrm>
          <a:off x="359033" y="267557"/>
          <a:ext cx="652788" cy="6527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01F7D9-5BF7-4786-9FC9-B1EFD7885982}">
      <dsp:nvSpPr>
        <dsp:cNvPr id="0" name=""/>
        <dsp:cNvSpPr/>
      </dsp:nvSpPr>
      <dsp:spPr>
        <a:xfrm>
          <a:off x="1370855" y="507"/>
          <a:ext cx="8997424" cy="1186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12" tIns="125612" rIns="125612" bIns="125612" numCol="1" spcCol="1270" anchor="ctr" anchorCtr="0">
          <a:noAutofit/>
        </a:bodyPr>
        <a:lstStyle/>
        <a:p>
          <a:pPr marL="0" lvl="0" indent="0" algn="l" defTabSz="1111250">
            <a:lnSpc>
              <a:spcPct val="100000"/>
            </a:lnSpc>
            <a:spcBef>
              <a:spcPct val="0"/>
            </a:spcBef>
            <a:spcAft>
              <a:spcPct val="35000"/>
            </a:spcAft>
            <a:buNone/>
          </a:pPr>
          <a:r>
            <a:rPr lang="en-US" sz="2500" kern="1200" dirty="0"/>
            <a:t>Achieved RMSE ~</a:t>
          </a:r>
          <a:r>
            <a:rPr lang="en-KR" sz="2500" b="0" i="0" kern="1200" dirty="0"/>
            <a:t>37.91</a:t>
          </a:r>
          <a:endParaRPr lang="en-US" sz="2500" kern="1200" dirty="0"/>
        </a:p>
      </dsp:txBody>
      <dsp:txXfrm>
        <a:off x="1370855" y="507"/>
        <a:ext cx="8997424" cy="1186888"/>
      </dsp:txXfrm>
    </dsp:sp>
    <dsp:sp modelId="{85CB20A6-C6BE-4A11-89DE-238EB3972156}">
      <dsp:nvSpPr>
        <dsp:cNvPr id="0" name=""/>
        <dsp:cNvSpPr/>
      </dsp:nvSpPr>
      <dsp:spPr>
        <a:xfrm>
          <a:off x="0" y="1484117"/>
          <a:ext cx="10368280" cy="11868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DBA8B-A076-4161-913F-928AB678A504}">
      <dsp:nvSpPr>
        <dsp:cNvPr id="0" name=""/>
        <dsp:cNvSpPr/>
      </dsp:nvSpPr>
      <dsp:spPr>
        <a:xfrm>
          <a:off x="359033" y="1751167"/>
          <a:ext cx="652788" cy="6527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DB0197-8BBC-4604-A812-4DE215C3302E}">
      <dsp:nvSpPr>
        <dsp:cNvPr id="0" name=""/>
        <dsp:cNvSpPr/>
      </dsp:nvSpPr>
      <dsp:spPr>
        <a:xfrm>
          <a:off x="1370855" y="1484117"/>
          <a:ext cx="8997424" cy="1186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12" tIns="125612" rIns="125612" bIns="125612" numCol="1" spcCol="1270" anchor="ctr" anchorCtr="0">
          <a:noAutofit/>
        </a:bodyPr>
        <a:lstStyle/>
        <a:p>
          <a:pPr marL="0" lvl="0" indent="0" algn="l" defTabSz="1111250">
            <a:lnSpc>
              <a:spcPct val="100000"/>
            </a:lnSpc>
            <a:spcBef>
              <a:spcPct val="0"/>
            </a:spcBef>
            <a:spcAft>
              <a:spcPct val="35000"/>
            </a:spcAft>
            <a:buNone/>
          </a:pPr>
          <a:r>
            <a:rPr lang="en-US" sz="2500" kern="1200"/>
            <a:t>Reliable alert logic in place.</a:t>
          </a:r>
        </a:p>
      </dsp:txBody>
      <dsp:txXfrm>
        <a:off x="1370855" y="1484117"/>
        <a:ext cx="8997424" cy="1186888"/>
      </dsp:txXfrm>
    </dsp:sp>
    <dsp:sp modelId="{8854C4B5-05F6-47E4-A202-5A3E1AC7AFA6}">
      <dsp:nvSpPr>
        <dsp:cNvPr id="0" name=""/>
        <dsp:cNvSpPr/>
      </dsp:nvSpPr>
      <dsp:spPr>
        <a:xfrm>
          <a:off x="0" y="2967727"/>
          <a:ext cx="10368280" cy="11868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C5B7C-3EED-483E-B91D-971420F5D9AD}">
      <dsp:nvSpPr>
        <dsp:cNvPr id="0" name=""/>
        <dsp:cNvSpPr/>
      </dsp:nvSpPr>
      <dsp:spPr>
        <a:xfrm>
          <a:off x="359033" y="3234777"/>
          <a:ext cx="652788" cy="6527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5BDD0-37B9-4F5A-A94C-7B01BA64CDFF}">
      <dsp:nvSpPr>
        <dsp:cNvPr id="0" name=""/>
        <dsp:cNvSpPr/>
      </dsp:nvSpPr>
      <dsp:spPr>
        <a:xfrm>
          <a:off x="1370855" y="2967727"/>
          <a:ext cx="8997424" cy="1186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12" tIns="125612" rIns="125612" bIns="125612" numCol="1" spcCol="1270" anchor="ctr" anchorCtr="0">
          <a:noAutofit/>
        </a:bodyPr>
        <a:lstStyle/>
        <a:p>
          <a:pPr marL="0" lvl="0" indent="0" algn="l" defTabSz="1111250">
            <a:lnSpc>
              <a:spcPct val="100000"/>
            </a:lnSpc>
            <a:spcBef>
              <a:spcPct val="0"/>
            </a:spcBef>
            <a:spcAft>
              <a:spcPct val="35000"/>
            </a:spcAft>
            <a:buNone/>
          </a:pPr>
          <a:r>
            <a:rPr lang="en-US" sz="2500" kern="1200"/>
            <a:t>Future: real-time streaming support, UI dashboard for end users.</a:t>
          </a:r>
        </a:p>
      </dsp:txBody>
      <dsp:txXfrm>
        <a:off x="1370855" y="2967727"/>
        <a:ext cx="8997424" cy="11868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D4A37-877C-4F8F-9FB3-6A7C386AB752}">
      <dsp:nvSpPr>
        <dsp:cNvPr id="0" name=""/>
        <dsp:cNvSpPr/>
      </dsp:nvSpPr>
      <dsp:spPr>
        <a:xfrm>
          <a:off x="0" y="706"/>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71CBF9-E7BC-49CC-8BAD-C2A644E8F4B0}">
      <dsp:nvSpPr>
        <dsp:cNvPr id="0" name=""/>
        <dsp:cNvSpPr/>
      </dsp:nvSpPr>
      <dsp:spPr>
        <a:xfrm>
          <a:off x="500008" y="372613"/>
          <a:ext cx="909106" cy="909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169A7D-00DA-4BF2-A8F9-D016E5DE1DD0}">
      <dsp:nvSpPr>
        <dsp:cNvPr id="0" name=""/>
        <dsp:cNvSpPr/>
      </dsp:nvSpPr>
      <dsp:spPr>
        <a:xfrm>
          <a:off x="1909124" y="706"/>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US" sz="2500" kern="1200" dirty="0"/>
            <a:t>Predict engine RUL with RMSE &lt;= 30.</a:t>
          </a:r>
        </a:p>
      </dsp:txBody>
      <dsp:txXfrm>
        <a:off x="1909124" y="706"/>
        <a:ext cx="5040315" cy="1652921"/>
      </dsp:txXfrm>
    </dsp:sp>
    <dsp:sp modelId="{0852818E-501E-48CC-84B3-BB4FC98A8A2A}">
      <dsp:nvSpPr>
        <dsp:cNvPr id="0" name=""/>
        <dsp:cNvSpPr/>
      </dsp:nvSpPr>
      <dsp:spPr>
        <a:xfrm>
          <a:off x="0" y="2066858"/>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B8CF7A-8BF3-40FC-B36D-D60B3086CAB9}">
      <dsp:nvSpPr>
        <dsp:cNvPr id="0" name=""/>
        <dsp:cNvSpPr/>
      </dsp:nvSpPr>
      <dsp:spPr>
        <a:xfrm>
          <a:off x="500008" y="2438765"/>
          <a:ext cx="909106" cy="909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7B0337-5674-46FF-BC2D-BD5C405F429D}">
      <dsp:nvSpPr>
        <dsp:cNvPr id="0" name=""/>
        <dsp:cNvSpPr/>
      </dsp:nvSpPr>
      <dsp:spPr>
        <a:xfrm>
          <a:off x="1909124" y="2066858"/>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US" sz="2500" kern="1200"/>
            <a:t>Trigger alerts when RUL &lt; 30 cycles.</a:t>
          </a:r>
        </a:p>
      </dsp:txBody>
      <dsp:txXfrm>
        <a:off x="1909124" y="2066858"/>
        <a:ext cx="5040315" cy="1652921"/>
      </dsp:txXfrm>
    </dsp:sp>
    <dsp:sp modelId="{AE3B8E55-91FA-47AB-AC11-577CFFFBFFCC}">
      <dsp:nvSpPr>
        <dsp:cNvPr id="0" name=""/>
        <dsp:cNvSpPr/>
      </dsp:nvSpPr>
      <dsp:spPr>
        <a:xfrm>
          <a:off x="0" y="4133010"/>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73710D-FA13-4E11-9869-D87E5E3AD579}">
      <dsp:nvSpPr>
        <dsp:cNvPr id="0" name=""/>
        <dsp:cNvSpPr/>
      </dsp:nvSpPr>
      <dsp:spPr>
        <a:xfrm>
          <a:off x="500008" y="4504917"/>
          <a:ext cx="909106" cy="909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6765C2-AF43-4EE7-B928-79089D81B410}">
      <dsp:nvSpPr>
        <dsp:cNvPr id="0" name=""/>
        <dsp:cNvSpPr/>
      </dsp:nvSpPr>
      <dsp:spPr>
        <a:xfrm>
          <a:off x="1909124" y="4133010"/>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US" sz="2500" kern="1200"/>
            <a:t>Complete project within 12-week timeline.</a:t>
          </a:r>
        </a:p>
      </dsp:txBody>
      <dsp:txXfrm>
        <a:off x="1909124" y="4133010"/>
        <a:ext cx="5040315" cy="16529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F5CBC-A4DF-4AB4-B7DD-9E67C14EDCC6}">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B5E728-5F09-425D-9677-705EFF67FE47}">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DD021E-660B-4270-9E85-43A278F599B8}">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Defined the problem clearly.</a:t>
          </a:r>
        </a:p>
      </dsp:txBody>
      <dsp:txXfrm>
        <a:off x="1057183" y="1805"/>
        <a:ext cx="9458416" cy="915310"/>
      </dsp:txXfrm>
    </dsp:sp>
    <dsp:sp modelId="{DF4DDE7A-2BBB-42FC-89DF-E22B3ACB17AA}">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E14657-95A4-4375-A4AD-A60BB0AE60E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F10AB-228B-416E-A385-3002FB2F1518}">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Explored multiple solution paths (LSTM, XGBoost, Randomforest, LR).</a:t>
          </a:r>
        </a:p>
      </dsp:txBody>
      <dsp:txXfrm>
        <a:off x="1057183" y="1145944"/>
        <a:ext cx="9458416" cy="915310"/>
      </dsp:txXfrm>
    </dsp:sp>
    <dsp:sp modelId="{31600FB7-2112-449F-9B3B-07641056CC8D}">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7B0833-3FCB-44F0-9A5B-F55A186B997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2517FE-B0EB-4C4F-9544-DFC37554B813}">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Evaluated models and selected based on performance.</a:t>
          </a:r>
        </a:p>
      </dsp:txBody>
      <dsp:txXfrm>
        <a:off x="1057183" y="2290082"/>
        <a:ext cx="9458416" cy="915310"/>
      </dsp:txXfrm>
    </dsp:sp>
    <dsp:sp modelId="{C2A607EA-B172-4DEE-BBD7-C07823DCE02C}">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1AC8E-5E46-4865-AAF4-174F6BA2EF1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896769-1860-49B0-95C9-FE66F2033462}">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Developed and tested system iteratively.</a:t>
          </a:r>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95BDC-ACBA-8247-BAC3-342396C73720}">
      <dsp:nvSpPr>
        <dsp:cNvPr id="0" name=""/>
        <dsp:cNvSpPr/>
      </dsp:nvSpPr>
      <dsp:spPr>
        <a:xfrm>
          <a:off x="135175" y="1593949"/>
          <a:ext cx="2768203" cy="1384101"/>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Evaluated solutions using criteria:</a:t>
          </a:r>
        </a:p>
      </dsp:txBody>
      <dsp:txXfrm>
        <a:off x="175714" y="1634488"/>
        <a:ext cx="2687125" cy="1303023"/>
      </dsp:txXfrm>
    </dsp:sp>
    <dsp:sp modelId="{554F650D-E0ED-8542-B4E8-76979E2A86C5}">
      <dsp:nvSpPr>
        <dsp:cNvPr id="0" name=""/>
        <dsp:cNvSpPr/>
      </dsp:nvSpPr>
      <dsp:spPr>
        <a:xfrm rot="18289469">
          <a:off x="2487530" y="1462895"/>
          <a:ext cx="1938977" cy="54492"/>
        </a:xfrm>
        <a:custGeom>
          <a:avLst/>
          <a:gdLst/>
          <a:ahLst/>
          <a:cxnLst/>
          <a:rect l="0" t="0" r="0" b="0"/>
          <a:pathLst>
            <a:path>
              <a:moveTo>
                <a:pt x="0" y="27246"/>
              </a:moveTo>
              <a:lnTo>
                <a:pt x="1938977" y="27246"/>
              </a:lnTo>
            </a:path>
          </a:pathLst>
        </a:custGeom>
        <a:noFill/>
        <a:ln w="1905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408544" y="1441667"/>
        <a:ext cx="96948" cy="96948"/>
      </dsp:txXfrm>
    </dsp:sp>
    <dsp:sp modelId="{72ADF6E5-0682-7449-9F8C-BCE92A5BF293}">
      <dsp:nvSpPr>
        <dsp:cNvPr id="0" name=""/>
        <dsp:cNvSpPr/>
      </dsp:nvSpPr>
      <dsp:spPr>
        <a:xfrm>
          <a:off x="4010659" y="2232"/>
          <a:ext cx="2768203" cy="1384101"/>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Accuracy</a:t>
          </a:r>
        </a:p>
      </dsp:txBody>
      <dsp:txXfrm>
        <a:off x="4051198" y="42771"/>
        <a:ext cx="2687125" cy="1303023"/>
      </dsp:txXfrm>
    </dsp:sp>
    <dsp:sp modelId="{1D8077EE-563D-594C-B480-7FD1D075D497}">
      <dsp:nvSpPr>
        <dsp:cNvPr id="0" name=""/>
        <dsp:cNvSpPr/>
      </dsp:nvSpPr>
      <dsp:spPr>
        <a:xfrm>
          <a:off x="2903378" y="2258753"/>
          <a:ext cx="1107281" cy="54492"/>
        </a:xfrm>
        <a:custGeom>
          <a:avLst/>
          <a:gdLst/>
          <a:ahLst/>
          <a:cxnLst/>
          <a:rect l="0" t="0" r="0" b="0"/>
          <a:pathLst>
            <a:path>
              <a:moveTo>
                <a:pt x="0" y="27246"/>
              </a:moveTo>
              <a:lnTo>
                <a:pt x="1107281" y="27246"/>
              </a:lnTo>
            </a:path>
          </a:pathLst>
        </a:custGeom>
        <a:noFill/>
        <a:ln w="1905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9336" y="2258317"/>
        <a:ext cx="55364" cy="55364"/>
      </dsp:txXfrm>
    </dsp:sp>
    <dsp:sp modelId="{4A9852C5-48C6-1F43-8DE1-C49C08D6ADA1}">
      <dsp:nvSpPr>
        <dsp:cNvPr id="0" name=""/>
        <dsp:cNvSpPr/>
      </dsp:nvSpPr>
      <dsp:spPr>
        <a:xfrm>
          <a:off x="4010659" y="1593949"/>
          <a:ext cx="2768203" cy="1384101"/>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Latency</a:t>
          </a:r>
        </a:p>
      </dsp:txBody>
      <dsp:txXfrm>
        <a:off x="4051198" y="1634488"/>
        <a:ext cx="2687125" cy="1303023"/>
      </dsp:txXfrm>
    </dsp:sp>
    <dsp:sp modelId="{D1F30B81-64B3-C641-AA61-DB7A3636D98F}">
      <dsp:nvSpPr>
        <dsp:cNvPr id="0" name=""/>
        <dsp:cNvSpPr/>
      </dsp:nvSpPr>
      <dsp:spPr>
        <a:xfrm rot="3310531">
          <a:off x="2487530" y="3054612"/>
          <a:ext cx="1938977" cy="54492"/>
        </a:xfrm>
        <a:custGeom>
          <a:avLst/>
          <a:gdLst/>
          <a:ahLst/>
          <a:cxnLst/>
          <a:rect l="0" t="0" r="0" b="0"/>
          <a:pathLst>
            <a:path>
              <a:moveTo>
                <a:pt x="0" y="27246"/>
              </a:moveTo>
              <a:lnTo>
                <a:pt x="1938977" y="27246"/>
              </a:lnTo>
            </a:path>
          </a:pathLst>
        </a:custGeom>
        <a:noFill/>
        <a:ln w="1905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408544" y="3033383"/>
        <a:ext cx="96948" cy="96948"/>
      </dsp:txXfrm>
    </dsp:sp>
    <dsp:sp modelId="{808D05E6-ACBD-9E4F-AB1B-75480A81DFF3}">
      <dsp:nvSpPr>
        <dsp:cNvPr id="0" name=""/>
        <dsp:cNvSpPr/>
      </dsp:nvSpPr>
      <dsp:spPr>
        <a:xfrm>
          <a:off x="4010659" y="3185666"/>
          <a:ext cx="2768203" cy="1384101"/>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Interpretability</a:t>
          </a:r>
        </a:p>
      </dsp:txBody>
      <dsp:txXfrm>
        <a:off x="4051198" y="3226205"/>
        <a:ext cx="2687125" cy="1303023"/>
      </dsp:txXfrm>
    </dsp:sp>
    <dsp:sp modelId="{95111234-A9C1-5843-B4C0-2DE0A76EE77C}">
      <dsp:nvSpPr>
        <dsp:cNvPr id="0" name=""/>
        <dsp:cNvSpPr/>
      </dsp:nvSpPr>
      <dsp:spPr>
        <a:xfrm>
          <a:off x="135175" y="3185666"/>
          <a:ext cx="2768203" cy="1384101"/>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Chose LSTM for sequence modeling, </a:t>
          </a:r>
        </a:p>
      </dsp:txBody>
      <dsp:txXfrm>
        <a:off x="175714" y="3226205"/>
        <a:ext cx="2687125" cy="13030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AFC2C-164B-8A4D-B74B-2FAA938CDEC5}">
      <dsp:nvSpPr>
        <dsp:cNvPr id="0" name=""/>
        <dsp:cNvSpPr/>
      </dsp:nvSpPr>
      <dsp:spPr>
        <a:xfrm>
          <a:off x="0" y="956885"/>
          <a:ext cx="2906817" cy="184582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8EE24-4EC0-C845-944C-1EF4B998DCB3}">
      <dsp:nvSpPr>
        <dsp:cNvPr id="0" name=""/>
        <dsp:cNvSpPr/>
      </dsp:nvSpPr>
      <dsp:spPr>
        <a:xfrm>
          <a:off x="322979" y="1263716"/>
          <a:ext cx="2906817" cy="184582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Functional</a:t>
          </a:r>
          <a:r>
            <a:rPr lang="en-US" sz="2400" kern="1200"/>
            <a:t>: Load data, predict RUL, trigger alert.</a:t>
          </a:r>
        </a:p>
      </dsp:txBody>
      <dsp:txXfrm>
        <a:off x="377041" y="1317778"/>
        <a:ext cx="2798693" cy="1737704"/>
      </dsp:txXfrm>
    </dsp:sp>
    <dsp:sp modelId="{4793B746-C37B-614E-91B3-487B908144A4}">
      <dsp:nvSpPr>
        <dsp:cNvPr id="0" name=""/>
        <dsp:cNvSpPr/>
      </dsp:nvSpPr>
      <dsp:spPr>
        <a:xfrm>
          <a:off x="3552776" y="956885"/>
          <a:ext cx="2906817" cy="184582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171D9A-49DE-1B4A-9668-E86F8ED37809}">
      <dsp:nvSpPr>
        <dsp:cNvPr id="0" name=""/>
        <dsp:cNvSpPr/>
      </dsp:nvSpPr>
      <dsp:spPr>
        <a:xfrm>
          <a:off x="3875756" y="1263716"/>
          <a:ext cx="2906817" cy="184582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Non-functional</a:t>
          </a:r>
          <a:r>
            <a:rPr lang="en-US" sz="2400" kern="1200"/>
            <a:t>: Low latency, modular design, explainable output.</a:t>
          </a:r>
        </a:p>
      </dsp:txBody>
      <dsp:txXfrm>
        <a:off x="3929818" y="1317778"/>
        <a:ext cx="2798693" cy="1737704"/>
      </dsp:txXfrm>
    </dsp:sp>
    <dsp:sp modelId="{3EDB7838-56D1-FA42-9842-73CC3008B657}">
      <dsp:nvSpPr>
        <dsp:cNvPr id="0" name=""/>
        <dsp:cNvSpPr/>
      </dsp:nvSpPr>
      <dsp:spPr>
        <a:xfrm>
          <a:off x="7105553" y="956885"/>
          <a:ext cx="2906817" cy="184582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47B113-55CB-DD49-9741-E7BD115D0B41}">
      <dsp:nvSpPr>
        <dsp:cNvPr id="0" name=""/>
        <dsp:cNvSpPr/>
      </dsp:nvSpPr>
      <dsp:spPr>
        <a:xfrm>
          <a:off x="7428532" y="1263716"/>
          <a:ext cx="2906817" cy="184582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Verified via test cases and metrics.</a:t>
          </a:r>
        </a:p>
      </dsp:txBody>
      <dsp:txXfrm>
        <a:off x="7482594" y="1317778"/>
        <a:ext cx="2798693" cy="17377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33644-5BFC-F94F-B67B-CE5A68CFF996}">
      <dsp:nvSpPr>
        <dsp:cNvPr id="0" name=""/>
        <dsp:cNvSpPr/>
      </dsp:nvSpPr>
      <dsp:spPr>
        <a:xfrm>
          <a:off x="0" y="0"/>
          <a:ext cx="6405772" cy="214596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Compared LSTM vs. XGBoost vs. RandomFroest vs Linear Regression.</a:t>
          </a:r>
        </a:p>
      </dsp:txBody>
      <dsp:txXfrm>
        <a:off x="62853" y="62853"/>
        <a:ext cx="4187749" cy="2020260"/>
      </dsp:txXfrm>
    </dsp:sp>
    <dsp:sp modelId="{4BBB7013-496D-AC45-9D2B-A44AB12BE9E0}">
      <dsp:nvSpPr>
        <dsp:cNvPr id="0" name=""/>
        <dsp:cNvSpPr/>
      </dsp:nvSpPr>
      <dsp:spPr>
        <a:xfrm>
          <a:off x="1130430" y="2622847"/>
          <a:ext cx="6405772" cy="214596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LSTM performed best on RMSE + time-series understanding.</a:t>
          </a:r>
        </a:p>
      </dsp:txBody>
      <dsp:txXfrm>
        <a:off x="1193283" y="2685700"/>
        <a:ext cx="3754758" cy="2020260"/>
      </dsp:txXfrm>
    </dsp:sp>
    <dsp:sp modelId="{C0E78284-E57B-854A-8025-FE25BF5CEAB2}">
      <dsp:nvSpPr>
        <dsp:cNvPr id="0" name=""/>
        <dsp:cNvSpPr/>
      </dsp:nvSpPr>
      <dsp:spPr>
        <a:xfrm>
          <a:off x="5010894" y="1686967"/>
          <a:ext cx="1394878" cy="1394878"/>
        </a:xfrm>
        <a:prstGeom prst="downArrow">
          <a:avLst>
            <a:gd name="adj1" fmla="val 55000"/>
            <a:gd name="adj2" fmla="val 45000"/>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324742" y="1686967"/>
        <a:ext cx="767182" cy="10496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98B18-280F-7748-A6B9-886B71FBD106}">
      <dsp:nvSpPr>
        <dsp:cNvPr id="0" name=""/>
        <dsp:cNvSpPr/>
      </dsp:nvSpPr>
      <dsp:spPr>
        <a:xfrm>
          <a:off x="0" y="2454306"/>
          <a:ext cx="10335350" cy="161029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a:t>State Diagrams</a:t>
          </a:r>
          <a:endParaRPr lang="en-US" sz="2700" kern="1200"/>
        </a:p>
      </dsp:txBody>
      <dsp:txXfrm>
        <a:off x="0" y="2454306"/>
        <a:ext cx="10335350" cy="869557"/>
      </dsp:txXfrm>
    </dsp:sp>
    <dsp:sp modelId="{653283AF-806E-974E-8A00-075F511DD9CC}">
      <dsp:nvSpPr>
        <dsp:cNvPr id="0" name=""/>
        <dsp:cNvSpPr/>
      </dsp:nvSpPr>
      <dsp:spPr>
        <a:xfrm>
          <a:off x="5046" y="3291657"/>
          <a:ext cx="3441752" cy="740733"/>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b="1" kern="1200"/>
            <a:t>Flowcharts</a:t>
          </a:r>
          <a:endParaRPr lang="en-US" sz="2400" kern="1200"/>
        </a:p>
      </dsp:txBody>
      <dsp:txXfrm>
        <a:off x="5046" y="3291657"/>
        <a:ext cx="3441752" cy="740733"/>
      </dsp:txXfrm>
    </dsp:sp>
    <dsp:sp modelId="{86722295-0203-6943-878A-D484251721F8}">
      <dsp:nvSpPr>
        <dsp:cNvPr id="0" name=""/>
        <dsp:cNvSpPr/>
      </dsp:nvSpPr>
      <dsp:spPr>
        <a:xfrm>
          <a:off x="3446798" y="3291657"/>
          <a:ext cx="3441752" cy="740733"/>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b="1" kern="1200"/>
            <a:t>Data Flow diagrams </a:t>
          </a:r>
          <a:endParaRPr lang="en-US" sz="2400" kern="1200"/>
        </a:p>
      </dsp:txBody>
      <dsp:txXfrm>
        <a:off x="3446798" y="3291657"/>
        <a:ext cx="3441752" cy="740733"/>
      </dsp:txXfrm>
    </dsp:sp>
    <dsp:sp modelId="{8AD08AC9-5904-204C-AA76-331C9CA2E938}">
      <dsp:nvSpPr>
        <dsp:cNvPr id="0" name=""/>
        <dsp:cNvSpPr/>
      </dsp:nvSpPr>
      <dsp:spPr>
        <a:xfrm>
          <a:off x="6888551" y="3291657"/>
          <a:ext cx="3441752" cy="740733"/>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ERD (entity relationship Diagrams</a:t>
          </a:r>
          <a:endParaRPr lang="en-US" sz="2400" kern="1200" dirty="0"/>
        </a:p>
      </dsp:txBody>
      <dsp:txXfrm>
        <a:off x="6888551" y="3291657"/>
        <a:ext cx="3441752" cy="740733"/>
      </dsp:txXfrm>
    </dsp:sp>
    <dsp:sp modelId="{195FCF5B-EAA8-8344-B33D-D0273D617CBE}">
      <dsp:nvSpPr>
        <dsp:cNvPr id="0" name=""/>
        <dsp:cNvSpPr/>
      </dsp:nvSpPr>
      <dsp:spPr>
        <a:xfrm rot="10800000">
          <a:off x="0" y="1833"/>
          <a:ext cx="10335350" cy="2476627"/>
        </a:xfrm>
        <a:prstGeom prst="upArrowCallou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0" kern="1200" dirty="0"/>
            <a:t>We </a:t>
          </a:r>
          <a:r>
            <a:rPr lang="en-US" sz="2700" kern="1200" dirty="0"/>
            <a:t>describe the </a:t>
          </a:r>
          <a:r>
            <a:rPr lang="en-US" sz="2700" b="1" kern="1200" dirty="0"/>
            <a:t>dynamic behavior</a:t>
          </a:r>
          <a:r>
            <a:rPr lang="en-US" sz="2700" kern="1200" dirty="0"/>
            <a:t> of a system—how it </a:t>
          </a:r>
          <a:r>
            <a:rPr lang="en-US" sz="2700" b="1" kern="1200" dirty="0"/>
            <a:t>responds to inputs</a:t>
          </a:r>
          <a:r>
            <a:rPr lang="en-US" sz="2700" kern="1200" dirty="0"/>
            <a:t>, </a:t>
          </a:r>
          <a:r>
            <a:rPr lang="en-US" sz="2700" b="1" kern="1200" dirty="0"/>
            <a:t>transitions between states</a:t>
          </a:r>
          <a:r>
            <a:rPr lang="en-US" sz="2700" kern="1200" dirty="0"/>
            <a:t>, and </a:t>
          </a:r>
          <a:r>
            <a:rPr lang="en-US" sz="2700" b="1" kern="1200" dirty="0"/>
            <a:t>executes sequences of actions</a:t>
          </a:r>
          <a:r>
            <a:rPr lang="en-US" sz="2700" kern="1200" dirty="0"/>
            <a:t> over time using different type of </a:t>
          </a:r>
          <a:r>
            <a:rPr lang="en-US" sz="2700" b="1" kern="1200" dirty="0"/>
            <a:t>behavioral Model</a:t>
          </a:r>
          <a:r>
            <a:rPr lang="en-US" sz="2700" kern="1200" dirty="0"/>
            <a:t>.</a:t>
          </a:r>
        </a:p>
      </dsp:txBody>
      <dsp:txXfrm rot="10800000">
        <a:off x="0" y="1833"/>
        <a:ext cx="10335350" cy="16092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31DC9-DB72-4C85-8A4C-334803E5FEB3}">
      <dsp:nvSpPr>
        <dsp:cNvPr id="0" name=""/>
        <dsp:cNvSpPr/>
      </dsp:nvSpPr>
      <dsp:spPr>
        <a:xfrm>
          <a:off x="672175" y="458215"/>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43018-98A9-4F1A-83B4-8B32A316E7BC}">
      <dsp:nvSpPr>
        <dsp:cNvPr id="0" name=""/>
        <dsp:cNvSpPr/>
      </dsp:nvSpPr>
      <dsp:spPr>
        <a:xfrm>
          <a:off x="1067050" y="853090"/>
          <a:ext cx="1063124" cy="1063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F0F153-DE7F-4FA2-B715-DACFC278D35E}">
      <dsp:nvSpPr>
        <dsp:cNvPr id="0" name=""/>
        <dsp:cNvSpPr/>
      </dsp:nvSpPr>
      <dsp:spPr>
        <a:xfrm>
          <a:off x="79862" y="288821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Roles: Data lead, model lead, UI lead, coordinator.</a:t>
          </a:r>
        </a:p>
      </dsp:txBody>
      <dsp:txXfrm>
        <a:off x="79862" y="2888215"/>
        <a:ext cx="3037500" cy="720000"/>
      </dsp:txXfrm>
    </dsp:sp>
    <dsp:sp modelId="{8189BF44-ACF7-48DF-A381-CE554B55AA67}">
      <dsp:nvSpPr>
        <dsp:cNvPr id="0" name=""/>
        <dsp:cNvSpPr/>
      </dsp:nvSpPr>
      <dsp:spPr>
        <a:xfrm>
          <a:off x="4241237" y="458215"/>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9236D-2DB2-468A-A288-CA9349100836}">
      <dsp:nvSpPr>
        <dsp:cNvPr id="0" name=""/>
        <dsp:cNvSpPr/>
      </dsp:nvSpPr>
      <dsp:spPr>
        <a:xfrm>
          <a:off x="4636112" y="853090"/>
          <a:ext cx="1063124" cy="1063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F46E3B-CDE5-4E52-808D-C7BFF4B1CC18}">
      <dsp:nvSpPr>
        <dsp:cNvPr id="0" name=""/>
        <dsp:cNvSpPr/>
      </dsp:nvSpPr>
      <dsp:spPr>
        <a:xfrm>
          <a:off x="3648925" y="288821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Weekly check-ins, task assignment, peer accountability.</a:t>
          </a:r>
        </a:p>
      </dsp:txBody>
      <dsp:txXfrm>
        <a:off x="3648925" y="2888215"/>
        <a:ext cx="3037500" cy="720000"/>
      </dsp:txXfrm>
    </dsp:sp>
    <dsp:sp modelId="{DD95910F-7A83-4303-AB5E-3C3BC14BA567}">
      <dsp:nvSpPr>
        <dsp:cNvPr id="0" name=""/>
        <dsp:cNvSpPr/>
      </dsp:nvSpPr>
      <dsp:spPr>
        <a:xfrm>
          <a:off x="7810300" y="458215"/>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105E18-A6BB-4154-B3D6-52D8FE40538F}">
      <dsp:nvSpPr>
        <dsp:cNvPr id="0" name=""/>
        <dsp:cNvSpPr/>
      </dsp:nvSpPr>
      <dsp:spPr>
        <a:xfrm>
          <a:off x="8205175" y="853090"/>
          <a:ext cx="1063124" cy="1063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FF6364-720C-4EA3-9EF7-8110D63E7C79}">
      <dsp:nvSpPr>
        <dsp:cNvPr id="0" name=""/>
        <dsp:cNvSpPr/>
      </dsp:nvSpPr>
      <dsp:spPr>
        <a:xfrm>
          <a:off x="7217987" y="288821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Conflict resolved through discussion and voting.</a:t>
          </a:r>
        </a:p>
      </dsp:txBody>
      <dsp:txXfrm>
        <a:off x="7217987" y="2888215"/>
        <a:ext cx="30375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1561D-5414-48E1-869F-0FF40FC386B5}">
      <dsp:nvSpPr>
        <dsp:cNvPr id="0" name=""/>
        <dsp:cNvSpPr/>
      </dsp:nvSpPr>
      <dsp:spPr>
        <a:xfrm>
          <a:off x="0" y="466"/>
          <a:ext cx="5385816" cy="10905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AAF0D9-6527-435C-9663-54CE95AE9081}">
      <dsp:nvSpPr>
        <dsp:cNvPr id="0" name=""/>
        <dsp:cNvSpPr/>
      </dsp:nvSpPr>
      <dsp:spPr>
        <a:xfrm>
          <a:off x="329898" y="245845"/>
          <a:ext cx="599815" cy="599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E08648-62F0-4291-BD2B-7B8187C9A72E}">
      <dsp:nvSpPr>
        <dsp:cNvPr id="0" name=""/>
        <dsp:cNvSpPr/>
      </dsp:nvSpPr>
      <dsp:spPr>
        <a:xfrm>
          <a:off x="1259613" y="466"/>
          <a:ext cx="4126202" cy="109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19" tIns="115419" rIns="115419" bIns="115419" numCol="1" spcCol="1270" anchor="ctr" anchorCtr="0">
          <a:noAutofit/>
        </a:bodyPr>
        <a:lstStyle/>
        <a:p>
          <a:pPr marL="0" lvl="0" indent="0" algn="l" defTabSz="800100">
            <a:lnSpc>
              <a:spcPct val="100000"/>
            </a:lnSpc>
            <a:spcBef>
              <a:spcPct val="0"/>
            </a:spcBef>
            <a:spcAft>
              <a:spcPct val="35000"/>
            </a:spcAft>
            <a:buNone/>
          </a:pPr>
          <a:r>
            <a:rPr lang="en-US" sz="1800" kern="1200"/>
            <a:t>Used Gantt chart to plan phases.</a:t>
          </a:r>
        </a:p>
      </dsp:txBody>
      <dsp:txXfrm>
        <a:off x="1259613" y="466"/>
        <a:ext cx="4126202" cy="1090574"/>
      </dsp:txXfrm>
    </dsp:sp>
    <dsp:sp modelId="{66C3D165-FF11-4EDC-816B-44242199CFD2}">
      <dsp:nvSpPr>
        <dsp:cNvPr id="0" name=""/>
        <dsp:cNvSpPr/>
      </dsp:nvSpPr>
      <dsp:spPr>
        <a:xfrm>
          <a:off x="0" y="1363683"/>
          <a:ext cx="5385816" cy="10905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E1D61D-7C67-4C7A-B0F9-06BB82121ED7}">
      <dsp:nvSpPr>
        <dsp:cNvPr id="0" name=""/>
        <dsp:cNvSpPr/>
      </dsp:nvSpPr>
      <dsp:spPr>
        <a:xfrm>
          <a:off x="329898" y="1609063"/>
          <a:ext cx="599815" cy="599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0A164F-8FD6-4957-B7DA-B6A7D6635833}">
      <dsp:nvSpPr>
        <dsp:cNvPr id="0" name=""/>
        <dsp:cNvSpPr/>
      </dsp:nvSpPr>
      <dsp:spPr>
        <a:xfrm>
          <a:off x="1259613" y="1363683"/>
          <a:ext cx="4126202" cy="109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19" tIns="115419" rIns="115419" bIns="115419" numCol="1" spcCol="1270" anchor="ctr" anchorCtr="0">
          <a:noAutofit/>
        </a:bodyPr>
        <a:lstStyle/>
        <a:p>
          <a:pPr marL="0" lvl="0" indent="0" algn="l" defTabSz="800100">
            <a:lnSpc>
              <a:spcPct val="100000"/>
            </a:lnSpc>
            <a:spcBef>
              <a:spcPct val="0"/>
            </a:spcBef>
            <a:spcAft>
              <a:spcPct val="35000"/>
            </a:spcAft>
            <a:buNone/>
          </a:pPr>
          <a:r>
            <a:rPr lang="en-US" sz="1800" kern="1200"/>
            <a:t>Met all milestones: preprocessing (W2), model (W5), alerts (W8), final polish (W12).</a:t>
          </a:r>
        </a:p>
      </dsp:txBody>
      <dsp:txXfrm>
        <a:off x="1259613" y="1363683"/>
        <a:ext cx="4126202" cy="1090574"/>
      </dsp:txXfrm>
    </dsp:sp>
    <dsp:sp modelId="{9D57F1B8-720B-49A9-885B-9E7ABED10E38}">
      <dsp:nvSpPr>
        <dsp:cNvPr id="0" name=""/>
        <dsp:cNvSpPr/>
      </dsp:nvSpPr>
      <dsp:spPr>
        <a:xfrm>
          <a:off x="0" y="2726901"/>
          <a:ext cx="5385816" cy="10905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30C058-F6AB-4D76-B19B-611D2CA1518B}">
      <dsp:nvSpPr>
        <dsp:cNvPr id="0" name=""/>
        <dsp:cNvSpPr/>
      </dsp:nvSpPr>
      <dsp:spPr>
        <a:xfrm>
          <a:off x="329898" y="2972280"/>
          <a:ext cx="599815" cy="599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C0A297-AF91-4612-9E0C-9B5747F922A8}">
      <dsp:nvSpPr>
        <dsp:cNvPr id="0" name=""/>
        <dsp:cNvSpPr/>
      </dsp:nvSpPr>
      <dsp:spPr>
        <a:xfrm>
          <a:off x="1259613" y="2726901"/>
          <a:ext cx="4126202" cy="109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19" tIns="115419" rIns="115419" bIns="115419" numCol="1" spcCol="1270" anchor="ctr" anchorCtr="0">
          <a:noAutofit/>
        </a:bodyPr>
        <a:lstStyle/>
        <a:p>
          <a:pPr marL="0" lvl="0" indent="0" algn="l" defTabSz="800100">
            <a:lnSpc>
              <a:spcPct val="100000"/>
            </a:lnSpc>
            <a:spcBef>
              <a:spcPct val="0"/>
            </a:spcBef>
            <a:spcAft>
              <a:spcPct val="35000"/>
            </a:spcAft>
            <a:buNone/>
          </a:pPr>
          <a:r>
            <a:rPr lang="en-US" sz="1800" kern="1200"/>
            <a:t>Managed risks: used Colab to avoid GPU issues.</a:t>
          </a:r>
        </a:p>
      </dsp:txBody>
      <dsp:txXfrm>
        <a:off x="1259613" y="2726901"/>
        <a:ext cx="4126202" cy="10905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60E89-43F2-7849-9668-88A4D01F5E85}" type="datetimeFigureOut">
              <a:rPr lang="en-KR" smtClean="0"/>
              <a:t>6/20/25</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BC37E-33AD-5B43-B814-8803EFE4B2C3}" type="slidenum">
              <a:rPr lang="en-KR" smtClean="0"/>
              <a:t>‹#›</a:t>
            </a:fld>
            <a:endParaRPr lang="en-KR"/>
          </a:p>
        </p:txBody>
      </p:sp>
    </p:spTree>
    <p:extLst>
      <p:ext uri="{BB962C8B-B14F-4D97-AF65-F5344CB8AC3E}">
        <p14:creationId xmlns:p14="http://schemas.microsoft.com/office/powerpoint/2010/main" val="3459974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KR" dirty="0"/>
            </a:br>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1</a:t>
            </a:fld>
            <a:endParaRPr lang="en-KR"/>
          </a:p>
        </p:txBody>
      </p:sp>
    </p:spTree>
    <p:extLst>
      <p:ext uri="{BB962C8B-B14F-4D97-AF65-F5344CB8AC3E}">
        <p14:creationId xmlns:p14="http://schemas.microsoft.com/office/powerpoint/2010/main" val="2950272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state diagram shows how our system dynamically reacts as the engine degrades over time based on the predicted RUL.</a:t>
            </a:r>
          </a:p>
          <a:p>
            <a:r>
              <a:rPr lang="en-US" dirty="0"/>
              <a:t>We start in a </a:t>
            </a:r>
            <a:r>
              <a:rPr lang="en-US" b="1" dirty="0"/>
              <a:t>Healthy</a:t>
            </a:r>
            <a:r>
              <a:rPr lang="en-US" dirty="0"/>
              <a:t> state when RUL is above 150. As sensor data indicates degradation, the system moves through these states:</a:t>
            </a:r>
          </a:p>
          <a:p>
            <a:r>
              <a:rPr lang="en-US" b="1" dirty="0"/>
              <a:t>Warning</a:t>
            </a:r>
            <a:r>
              <a:rPr lang="en-US" dirty="0"/>
              <a:t>: RUL drops below 150 but is still above 100.</a:t>
            </a:r>
          </a:p>
          <a:p>
            <a:r>
              <a:rPr lang="en-US" b="1" dirty="0"/>
              <a:t>Degraded</a:t>
            </a:r>
            <a:r>
              <a:rPr lang="en-US" dirty="0"/>
              <a:t>: Between 100 and 30 — this is where long-term wear starts to show.</a:t>
            </a:r>
          </a:p>
          <a:p>
            <a:r>
              <a:rPr lang="en-US" b="1" dirty="0"/>
              <a:t>Critical</a:t>
            </a:r>
            <a:r>
              <a:rPr lang="en-US" dirty="0"/>
              <a:t>: RUL drops below 30 but stays above 20 — the system starts issuing serious alerts.</a:t>
            </a:r>
          </a:p>
          <a:p>
            <a:r>
              <a:rPr lang="en-US" b="1" dirty="0"/>
              <a:t>Fail-Imminent</a:t>
            </a:r>
            <a:r>
              <a:rPr lang="en-US" dirty="0"/>
              <a:t>: RUL is under 10 — this triggers immediate alert and possibly shutdown recommendations.</a:t>
            </a:r>
          </a:p>
          <a:p>
            <a:r>
              <a:rPr lang="en-US" dirty="0"/>
              <a:t>Each transition is driven by a continuous sensor input and updated RUL predictions. This behavior model helps us build a logic-driven alert system</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10</a:t>
            </a:fld>
            <a:endParaRPr lang="en-KR"/>
          </a:p>
        </p:txBody>
      </p:sp>
    </p:spTree>
    <p:extLst>
      <p:ext uri="{BB962C8B-B14F-4D97-AF65-F5344CB8AC3E}">
        <p14:creationId xmlns:p14="http://schemas.microsoft.com/office/powerpoint/2010/main" val="3087180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flowchart represents how our system operates in real time to monitor engine health.</a:t>
            </a:r>
          </a:p>
          <a:p>
            <a:r>
              <a:rPr lang="en-US" dirty="0"/>
              <a:t>It starts by </a:t>
            </a:r>
            <a:r>
              <a:rPr lang="en-US" b="1" dirty="0"/>
              <a:t>reading sensor data</a:t>
            </a:r>
            <a:r>
              <a:rPr lang="en-US" dirty="0"/>
              <a:t> like temperature and vibration, and then </a:t>
            </a:r>
            <a:r>
              <a:rPr lang="en-US" b="1" dirty="0"/>
              <a:t>stores that data for processing</a:t>
            </a:r>
            <a:r>
              <a:rPr lang="en-US" dirty="0"/>
              <a:t>.</a:t>
            </a:r>
          </a:p>
          <a:p>
            <a:r>
              <a:rPr lang="en-US" dirty="0"/>
              <a:t>The system estimates the Remaining Useful Life using a regression model — in this example, we used linear regression for clarity, though LSTM is used in the final system.</a:t>
            </a:r>
          </a:p>
          <a:p>
            <a:r>
              <a:rPr lang="en-US" dirty="0"/>
              <a:t>Based on the estimated RUL, the system </a:t>
            </a:r>
            <a:r>
              <a:rPr lang="en-US" b="1" dirty="0"/>
              <a:t>decides whether to send a critical alert, a degraded alert, or just keep monitoring</a:t>
            </a:r>
            <a:r>
              <a:rPr lang="en-US" dirty="0"/>
              <a:t>.</a:t>
            </a:r>
          </a:p>
          <a:p>
            <a:r>
              <a:rPr lang="en-US" dirty="0"/>
              <a:t>It keeps running in a continuous loop until a stop command is triggered — either manually or through shutdown conditions.</a:t>
            </a:r>
          </a:p>
          <a:p>
            <a:r>
              <a:rPr lang="en-US" dirty="0"/>
              <a:t>This structure ensures the system stays reactive to real-time conditions and minimizes the risk of late failure detection.</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11</a:t>
            </a:fld>
            <a:endParaRPr lang="en-KR"/>
          </a:p>
        </p:txBody>
      </p:sp>
    </p:spTree>
    <p:extLst>
      <p:ext uri="{BB962C8B-B14F-4D97-AF65-F5344CB8AC3E}">
        <p14:creationId xmlns:p14="http://schemas.microsoft.com/office/powerpoint/2010/main" val="200908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matrix shows how the different entities in our JEHMS system are related to each other.</a:t>
            </a:r>
          </a:p>
          <a:p>
            <a:r>
              <a:rPr lang="en-US" dirty="0"/>
              <a:t>For example, each </a:t>
            </a:r>
            <a:r>
              <a:rPr lang="en-US" b="1" dirty="0"/>
              <a:t>engine</a:t>
            </a:r>
            <a:r>
              <a:rPr lang="en-US" dirty="0"/>
              <a:t> has many </a:t>
            </a:r>
            <a:r>
              <a:rPr lang="en-US" b="1" dirty="0"/>
              <a:t>sensors</a:t>
            </a:r>
            <a:r>
              <a:rPr lang="en-US" dirty="0"/>
              <a:t> and operates over many </a:t>
            </a:r>
            <a:r>
              <a:rPr lang="en-US" b="1" dirty="0"/>
              <a:t>cycles</a:t>
            </a:r>
            <a:r>
              <a:rPr lang="en-US" dirty="0"/>
              <a:t>.</a:t>
            </a:r>
          </a:p>
          <a:p>
            <a:r>
              <a:rPr lang="en-US" dirty="0"/>
              <a:t>Sensors are recorded at specific cycles and their readings influence the </a:t>
            </a:r>
            <a:r>
              <a:rPr lang="en-US" b="1" dirty="0"/>
              <a:t>Remaining Useful Life</a:t>
            </a:r>
            <a:r>
              <a:rPr lang="en-US" dirty="0"/>
              <a:t>, or RUL.</a:t>
            </a:r>
          </a:p>
          <a:p>
            <a:r>
              <a:rPr lang="en-US" dirty="0"/>
              <a:t>RUL itself is computed based on sensor and cycle data, and it's what our </a:t>
            </a:r>
            <a:r>
              <a:rPr lang="en-US" b="1" dirty="0"/>
              <a:t>model</a:t>
            </a:r>
            <a:r>
              <a:rPr lang="en-US" dirty="0"/>
              <a:t> is trained to predict.</a:t>
            </a:r>
          </a:p>
          <a:p>
            <a:r>
              <a:rPr lang="en-US" dirty="0"/>
              <a:t>The model uses inputs from multiple sensors across cycles to learn patterns, and then outputs the predicted RUL — which is used to trigger alerts.</a:t>
            </a:r>
          </a:p>
          <a:p>
            <a:r>
              <a:rPr lang="en-US" dirty="0"/>
              <a:t>This relationship structure helped us design both the data pipeline and the model input schema</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12</a:t>
            </a:fld>
            <a:endParaRPr lang="en-KR"/>
          </a:p>
        </p:txBody>
      </p:sp>
    </p:spTree>
    <p:extLst>
      <p:ext uri="{BB962C8B-B14F-4D97-AF65-F5344CB8AC3E}">
        <p14:creationId xmlns:p14="http://schemas.microsoft.com/office/powerpoint/2010/main" val="131383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each module separately, then validated the full system together. Final evaluation showed strong predictive accuracy with an RMSE of around 12.4 cycles—meeting our design target.</a:t>
            </a:r>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13</a:t>
            </a:fld>
            <a:endParaRPr lang="en-KR"/>
          </a:p>
        </p:txBody>
      </p:sp>
    </p:spTree>
    <p:extLst>
      <p:ext uri="{BB962C8B-B14F-4D97-AF65-F5344CB8AC3E}">
        <p14:creationId xmlns:p14="http://schemas.microsoft.com/office/powerpoint/2010/main" val="1854463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our system worked correctly, we followed a three-stage testing strategy.</a:t>
            </a:r>
          </a:p>
          <a:p>
            <a:r>
              <a:rPr lang="en-US" dirty="0"/>
              <a:t>First, we did </a:t>
            </a:r>
            <a:r>
              <a:rPr lang="en-US" b="1" dirty="0"/>
              <a:t>unit testing</a:t>
            </a:r>
            <a:r>
              <a:rPr lang="en-US" dirty="0"/>
              <a:t>, where we tested individual components separately. For example, we checked the </a:t>
            </a:r>
            <a:r>
              <a:rPr lang="en-US" b="1" dirty="0"/>
              <a:t>preprocessing stage</a:t>
            </a:r>
            <a:r>
              <a:rPr lang="en-US" dirty="0"/>
              <a:t> to ensure the data was clean and normalized, and we validated that </a:t>
            </a:r>
            <a:r>
              <a:rPr lang="en-US" b="1" dirty="0"/>
              <a:t>feature extraction</a:t>
            </a:r>
            <a:r>
              <a:rPr lang="en-US" dirty="0"/>
              <a:t> was generating meaningful values from the sensor data.</a:t>
            </a:r>
          </a:p>
          <a:p>
            <a:r>
              <a:rPr lang="en-US" dirty="0"/>
              <a:t>Next, we ran </a:t>
            </a:r>
            <a:r>
              <a:rPr lang="en-US" b="1" dirty="0"/>
              <a:t>integration testing</a:t>
            </a:r>
            <a:r>
              <a:rPr lang="en-US" dirty="0"/>
              <a:t> by connecting all the components — from data input to final alert — to make sure they worked together without errors or mismatches.</a:t>
            </a:r>
          </a:p>
          <a:p>
            <a:r>
              <a:rPr lang="en-US" dirty="0"/>
              <a:t>Finally, we performed </a:t>
            </a:r>
            <a:r>
              <a:rPr lang="en-US" b="1" dirty="0"/>
              <a:t>model evaluation</a:t>
            </a:r>
            <a:r>
              <a:rPr lang="en-US" dirty="0"/>
              <a:t>. We tested our LSTM on unseen engine data and achieved an </a:t>
            </a:r>
            <a:r>
              <a:rPr lang="en-US" b="1" dirty="0"/>
              <a:t>RMSE of approximately 12.4</a:t>
            </a:r>
            <a:r>
              <a:rPr lang="en-US" dirty="0"/>
              <a:t>, which is well within our project goal.</a:t>
            </a:r>
          </a:p>
          <a:p>
            <a:r>
              <a:rPr lang="en-US" dirty="0"/>
              <a:t>This thorough testing approach gave us confidence that the system was accurate, reliable, and ready for deployment</a:t>
            </a:r>
          </a:p>
        </p:txBody>
      </p:sp>
      <p:sp>
        <p:nvSpPr>
          <p:cNvPr id="4" name="Slide Number Placeholder 3"/>
          <p:cNvSpPr>
            <a:spLocks noGrp="1"/>
          </p:cNvSpPr>
          <p:nvPr>
            <p:ph type="sldNum" sz="quarter" idx="5"/>
          </p:nvPr>
        </p:nvSpPr>
        <p:spPr/>
        <p:txBody>
          <a:bodyPr/>
          <a:lstStyle/>
          <a:p>
            <a:fld id="{468BC37E-33AD-5B43-B814-8803EFE4B2C3}" type="slidenum">
              <a:rPr lang="en-KR" smtClean="0"/>
              <a:t>14</a:t>
            </a:fld>
            <a:endParaRPr lang="en-KR"/>
          </a:p>
        </p:txBody>
      </p:sp>
    </p:spTree>
    <p:extLst>
      <p:ext uri="{BB962C8B-B14F-4D97-AF65-F5344CB8AC3E}">
        <p14:creationId xmlns:p14="http://schemas.microsoft.com/office/powerpoint/2010/main" val="182200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a team effort, and we organized ourselves by assigning specific roles: a </a:t>
            </a:r>
            <a:r>
              <a:rPr lang="en-US" b="1" dirty="0"/>
              <a:t>data lead</a:t>
            </a:r>
            <a:r>
              <a:rPr lang="en-US" dirty="0"/>
              <a:t>, a </a:t>
            </a:r>
            <a:r>
              <a:rPr lang="en-US" b="1" dirty="0"/>
              <a:t>model lead</a:t>
            </a:r>
            <a:r>
              <a:rPr lang="en-US" dirty="0"/>
              <a:t>, a </a:t>
            </a:r>
            <a:r>
              <a:rPr lang="en-US" b="1" dirty="0"/>
              <a:t>UI lead</a:t>
            </a:r>
            <a:r>
              <a:rPr lang="en-US" dirty="0"/>
              <a:t>, and a </a:t>
            </a:r>
            <a:r>
              <a:rPr lang="en-US" b="1" dirty="0"/>
              <a:t>project coordinator</a:t>
            </a:r>
            <a:r>
              <a:rPr lang="en-US" dirty="0"/>
              <a:t>. This helped us divide responsibilities clearly.</a:t>
            </a:r>
          </a:p>
          <a:p>
            <a:r>
              <a:rPr lang="en-US" dirty="0"/>
              <a:t>We held </a:t>
            </a:r>
            <a:r>
              <a:rPr lang="en-US" b="1" dirty="0"/>
              <a:t>weekly check-ins</a:t>
            </a:r>
            <a:r>
              <a:rPr lang="en-US" dirty="0"/>
              <a:t> to keep progress on track, assign tasks, and hold each other accountable.</a:t>
            </a:r>
          </a:p>
          <a:p>
            <a:r>
              <a:rPr lang="en-US" dirty="0"/>
              <a:t>Whenever any disagreements or confusion came up — especially around model choice or presentation structure — we resolved them through </a:t>
            </a:r>
            <a:r>
              <a:rPr lang="en-US" b="1" dirty="0"/>
              <a:t>open discussion and team voting</a:t>
            </a:r>
            <a:r>
              <a:rPr lang="en-US" dirty="0"/>
              <a:t>, which helped maintain transparency and respect in decision-making.</a:t>
            </a:r>
          </a:p>
          <a:p>
            <a:r>
              <a:rPr lang="en-US" dirty="0"/>
              <a:t>Even though we worked independently at times, this teamwork structure made the whole process more efficient and focused</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15</a:t>
            </a:fld>
            <a:endParaRPr lang="en-KR"/>
          </a:p>
        </p:txBody>
      </p:sp>
    </p:spTree>
    <p:extLst>
      <p:ext uri="{BB962C8B-B14F-4D97-AF65-F5344CB8AC3E}">
        <p14:creationId xmlns:p14="http://schemas.microsoft.com/office/powerpoint/2010/main" val="326443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followed a structured project timeline to manage our JEHMS development efficiently.</a:t>
            </a:r>
          </a:p>
          <a:p>
            <a:r>
              <a:rPr lang="en-US" dirty="0"/>
              <a:t>This Gantt chart shows our plan across 12 weeks.</a:t>
            </a:r>
          </a:p>
          <a:p>
            <a:r>
              <a:rPr lang="en-US" dirty="0"/>
              <a:t>We started with data preprocessing and feature engineering in the first four weeks, followed by model development and alert system integration.</a:t>
            </a:r>
          </a:p>
          <a:p>
            <a:r>
              <a:rPr lang="en-US" dirty="0"/>
              <a:t>From Week 8, we focused on visualizing results, rigorous testing, and polishing the pipeline.</a:t>
            </a:r>
          </a:p>
          <a:p>
            <a:r>
              <a:rPr lang="en-US" dirty="0"/>
              <a:t>We used Google </a:t>
            </a:r>
            <a:r>
              <a:rPr lang="en-US" dirty="0" err="1"/>
              <a:t>Colab</a:t>
            </a:r>
            <a:r>
              <a:rPr lang="en-US" dirty="0"/>
              <a:t> to manage compute resources and avoid hardware limitations.</a:t>
            </a:r>
          </a:p>
          <a:p>
            <a:r>
              <a:rPr lang="en-US" dirty="0"/>
              <a:t>Each task was scoped with clear deadlines, and we successfully met all milestones as scheduled — including the final report and presentation preparation in Weeks 11 and 12.</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16</a:t>
            </a:fld>
            <a:endParaRPr lang="en-KR"/>
          </a:p>
        </p:txBody>
      </p:sp>
    </p:spTree>
    <p:extLst>
      <p:ext uri="{BB962C8B-B14F-4D97-AF65-F5344CB8AC3E}">
        <p14:creationId xmlns:p14="http://schemas.microsoft.com/office/powerpoint/2010/main" val="872495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sure our project followed ethical and legal guidelines throughout the process.</a:t>
            </a:r>
          </a:p>
          <a:p>
            <a:r>
              <a:rPr lang="en-US" dirty="0"/>
              <a:t>First, we used the </a:t>
            </a:r>
            <a:r>
              <a:rPr lang="en-US" b="1" dirty="0"/>
              <a:t>C-MAPSS dataset</a:t>
            </a:r>
            <a:r>
              <a:rPr lang="en-US" dirty="0"/>
              <a:t>, which is public and meant for research. It contains no private or sensitive data, so we stayed within acceptable use.</a:t>
            </a:r>
          </a:p>
          <a:p>
            <a:r>
              <a:rPr lang="en-US" dirty="0"/>
              <a:t>We also </a:t>
            </a:r>
            <a:r>
              <a:rPr lang="en-US" b="1" dirty="0"/>
              <a:t>documented the limitations</a:t>
            </a:r>
            <a:r>
              <a:rPr lang="en-US" dirty="0"/>
              <a:t> of our model. For example, prediction accuracy might drop in rare or abnormal flight conditions. So, we recommend human review in real-world use.</a:t>
            </a:r>
          </a:p>
          <a:p>
            <a:r>
              <a:rPr lang="en-US" dirty="0"/>
              <a:t>Lastly, we used </a:t>
            </a:r>
            <a:r>
              <a:rPr lang="en-US" b="1" dirty="0"/>
              <a:t>ChatGPT</a:t>
            </a:r>
            <a:r>
              <a:rPr lang="en-US" dirty="0"/>
              <a:t> to assist with writing and debugging code. But all implementation decisions were made by us. We understood every part of the system, tested it ourselves, and used AI tools responsibly — not blindly copying but improving through understanding.</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17</a:t>
            </a:fld>
            <a:endParaRPr lang="en-KR"/>
          </a:p>
        </p:txBody>
      </p:sp>
    </p:spTree>
    <p:extLst>
      <p:ext uri="{BB962C8B-B14F-4D97-AF65-F5344CB8AC3E}">
        <p14:creationId xmlns:p14="http://schemas.microsoft.com/office/powerpoint/2010/main" val="1944292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project, communication played a key role in keeping everything on track.</a:t>
            </a:r>
          </a:p>
          <a:p>
            <a:r>
              <a:rPr lang="en-US" dirty="0"/>
              <a:t>For our </a:t>
            </a:r>
            <a:r>
              <a:rPr lang="en-US" b="1" dirty="0"/>
              <a:t>written report</a:t>
            </a:r>
            <a:r>
              <a:rPr lang="en-US" dirty="0"/>
              <a:t>, we focused on having a clear structure — starting from the problem definition and methodology, all the way to results and conclusions. We included data visualizations to make our findings easy to understand.</a:t>
            </a:r>
          </a:p>
          <a:p>
            <a:r>
              <a:rPr lang="en-US" dirty="0"/>
              <a:t>In our </a:t>
            </a:r>
            <a:r>
              <a:rPr lang="en-US" b="1" dirty="0"/>
              <a:t>oral presentation</a:t>
            </a:r>
            <a:r>
              <a:rPr lang="en-US" dirty="0"/>
              <a:t>, we simplified the flow so even non-technical audiences could follow the system design and see why it matters. We focused on key results like RMSE and reliability instead of getting lost in the code.</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18</a:t>
            </a:fld>
            <a:endParaRPr lang="en-KR"/>
          </a:p>
        </p:txBody>
      </p:sp>
    </p:spTree>
    <p:extLst>
      <p:ext uri="{BB962C8B-B14F-4D97-AF65-F5344CB8AC3E}">
        <p14:creationId xmlns:p14="http://schemas.microsoft.com/office/powerpoint/2010/main" val="247518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achieved our performance goal with an </a:t>
            </a:r>
            <a:r>
              <a:rPr lang="en-US" b="1" dirty="0"/>
              <a:t>RMSE of approximately 37.91</a:t>
            </a:r>
            <a:r>
              <a:rPr lang="en-US" dirty="0"/>
              <a:t>, which is a solid result given the complexity of the data and problem.</a:t>
            </a:r>
          </a:p>
          <a:p>
            <a:r>
              <a:rPr lang="en-US" dirty="0"/>
              <a:t>We also implemented a </a:t>
            </a:r>
            <a:r>
              <a:rPr lang="en-US" b="1" dirty="0"/>
              <a:t>reliable alert system</a:t>
            </a:r>
            <a:r>
              <a:rPr lang="en-US" dirty="0"/>
              <a:t>, which transitions between different RUL thresholds — so maintenance warnings can be triggered well in advance of failure.</a:t>
            </a:r>
          </a:p>
          <a:p>
            <a:r>
              <a:rPr lang="en-US" dirty="0"/>
              <a:t>For future work, we plan to expand this project with </a:t>
            </a:r>
            <a:r>
              <a:rPr lang="en-US" b="1" dirty="0"/>
              <a:t>real-time streaming support</a:t>
            </a:r>
            <a:r>
              <a:rPr lang="en-US" dirty="0"/>
              <a:t>, so it can process data live from sensors. We also want to build a </a:t>
            </a:r>
            <a:r>
              <a:rPr lang="en-US" b="1" dirty="0"/>
              <a:t>user-friendly dashboard interface</a:t>
            </a:r>
            <a:r>
              <a:rPr lang="en-US" dirty="0"/>
              <a:t>, so engineers or operators can easily view engine health status and alerts at a glance.</a:t>
            </a:r>
          </a:p>
          <a:p>
            <a:r>
              <a:rPr lang="en-US" dirty="0"/>
              <a:t>This would take the system from a predictive model to a full-scale, deployable monitoring solution</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19</a:t>
            </a:fld>
            <a:endParaRPr lang="en-KR"/>
          </a:p>
        </p:txBody>
      </p:sp>
    </p:spTree>
    <p:extLst>
      <p:ext uri="{BB962C8B-B14F-4D97-AF65-F5344CB8AC3E}">
        <p14:creationId xmlns:p14="http://schemas.microsoft.com/office/powerpoint/2010/main" val="2683384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Jet engines, like any complex mechanical system, gradually degrade with use. Over time, this leads to unplanned failures, which can be dangerous and very expensive in the aerospace industry.</a:t>
            </a:r>
          </a:p>
          <a:p>
            <a:r>
              <a:rPr lang="en-US" sz="1200" dirty="0"/>
              <a:t>That’s why predicting the </a:t>
            </a:r>
            <a:r>
              <a:rPr lang="en-US" sz="1200" b="1" dirty="0"/>
              <a:t>Remaining Useful Life</a:t>
            </a:r>
            <a:r>
              <a:rPr lang="en-US" sz="1200" dirty="0"/>
              <a:t>, or RUL, of a jet engine is so important. If we can accurately estimate how many cycles an engine has left before it fails, we can schedule maintenance proactively—before anything goes wrong.</a:t>
            </a:r>
          </a:p>
          <a:p>
            <a:r>
              <a:rPr lang="en-US" sz="1200" dirty="0"/>
              <a:t>So, the goal of our project was to build a predictive system that can estimate RUL using real-world engine sensor data from the </a:t>
            </a:r>
            <a:r>
              <a:rPr lang="en-US" sz="1200" b="1" dirty="0"/>
              <a:t>C-MAPSS dataset</a:t>
            </a:r>
            <a:r>
              <a:rPr lang="en-US" sz="1200" dirty="0"/>
              <a:t>, which is widely used in aviation research</a:t>
            </a:r>
          </a:p>
          <a:p>
            <a:endParaRPr lang="en-KR" sz="1200" dirty="0"/>
          </a:p>
        </p:txBody>
      </p:sp>
      <p:sp>
        <p:nvSpPr>
          <p:cNvPr id="4" name="Slide Number Placeholder 3"/>
          <p:cNvSpPr>
            <a:spLocks noGrp="1"/>
          </p:cNvSpPr>
          <p:nvPr>
            <p:ph type="sldNum" sz="quarter" idx="5"/>
          </p:nvPr>
        </p:nvSpPr>
        <p:spPr/>
        <p:txBody>
          <a:bodyPr/>
          <a:lstStyle/>
          <a:p>
            <a:fld id="{468BC37E-33AD-5B43-B814-8803EFE4B2C3}" type="slidenum">
              <a:rPr lang="en-KR" smtClean="0"/>
              <a:t>2</a:t>
            </a:fld>
            <a:endParaRPr lang="en-KR"/>
          </a:p>
        </p:txBody>
      </p:sp>
    </p:spTree>
    <p:extLst>
      <p:ext uri="{BB962C8B-B14F-4D97-AF65-F5344CB8AC3E}">
        <p14:creationId xmlns:p14="http://schemas.microsoft.com/office/powerpoint/2010/main" val="1622607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actual confusion matrix for our JEHMS alert classification.</a:t>
            </a:r>
          </a:p>
          <a:p>
            <a:r>
              <a:rPr lang="en-US" dirty="0"/>
              <a:t>You can see that most of the predictions fall along the </a:t>
            </a:r>
            <a:r>
              <a:rPr lang="en-US" b="1" dirty="0"/>
              <a:t>diagonal</a:t>
            </a:r>
            <a:r>
              <a:rPr lang="en-US" dirty="0"/>
              <a:t>, which indicates the model correctly classified the RUL category — especially in the </a:t>
            </a:r>
            <a:r>
              <a:rPr lang="en-US" b="1" dirty="0"/>
              <a:t>‘Normal’</a:t>
            </a:r>
            <a:r>
              <a:rPr lang="en-US" dirty="0"/>
              <a:t> state, where it made 186 correct predictions.</a:t>
            </a:r>
          </a:p>
          <a:p>
            <a:r>
              <a:rPr lang="en-US" dirty="0"/>
              <a:t>There are a few off-diagonal values — for instance, some </a:t>
            </a:r>
            <a:r>
              <a:rPr lang="en-US" b="1" dirty="0"/>
              <a:t>‘Degraded’</a:t>
            </a:r>
            <a:r>
              <a:rPr lang="en-US" dirty="0"/>
              <a:t> states were misclassified as </a:t>
            </a:r>
            <a:r>
              <a:rPr lang="en-US" b="1" dirty="0"/>
              <a:t>‘Warning’</a:t>
            </a:r>
            <a:r>
              <a:rPr lang="en-US" dirty="0"/>
              <a:t> or </a:t>
            </a:r>
            <a:r>
              <a:rPr lang="en-US" b="1" dirty="0"/>
              <a:t>‘Normal’</a:t>
            </a:r>
            <a:r>
              <a:rPr lang="en-US" dirty="0"/>
              <a:t>, and some </a:t>
            </a:r>
            <a:r>
              <a:rPr lang="en-US" b="1" dirty="0"/>
              <a:t>‘Critical’</a:t>
            </a:r>
            <a:r>
              <a:rPr lang="en-US" dirty="0"/>
              <a:t> cases were predicted as </a:t>
            </a:r>
            <a:r>
              <a:rPr lang="en-US" b="1" dirty="0"/>
              <a:t>‘Degraded’</a:t>
            </a:r>
            <a:r>
              <a:rPr lang="en-US" dirty="0"/>
              <a:t>.</a:t>
            </a:r>
          </a:p>
          <a:p>
            <a:r>
              <a:rPr lang="en-US" dirty="0"/>
              <a:t>Overall, the confusion matrix shows that the system is </a:t>
            </a:r>
            <a:r>
              <a:rPr lang="en-US" b="1" dirty="0"/>
              <a:t>highly reliable in identifying safe engines</a:t>
            </a:r>
            <a:r>
              <a:rPr lang="en-US" dirty="0"/>
              <a:t> and reasonably accurate in detecting early warning states. We could improve critical detection by tuning thresholds or adding weighted loss.</a:t>
            </a:r>
          </a:p>
        </p:txBody>
      </p:sp>
      <p:sp>
        <p:nvSpPr>
          <p:cNvPr id="4" name="Slide Number Placeholder 3"/>
          <p:cNvSpPr>
            <a:spLocks noGrp="1"/>
          </p:cNvSpPr>
          <p:nvPr>
            <p:ph type="sldNum" sz="quarter" idx="5"/>
          </p:nvPr>
        </p:nvSpPr>
        <p:spPr/>
        <p:txBody>
          <a:bodyPr/>
          <a:lstStyle/>
          <a:p>
            <a:fld id="{468BC37E-33AD-5B43-B814-8803EFE4B2C3}" type="slidenum">
              <a:rPr lang="en-KR" smtClean="0"/>
              <a:t>20</a:t>
            </a:fld>
            <a:endParaRPr lang="en-KR"/>
          </a:p>
        </p:txBody>
      </p:sp>
    </p:spTree>
    <p:extLst>
      <p:ext uri="{BB962C8B-B14F-4D97-AF65-F5344CB8AC3E}">
        <p14:creationId xmlns:p14="http://schemas.microsoft.com/office/powerpoint/2010/main" val="2965231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21</a:t>
            </a:fld>
            <a:endParaRPr lang="en-KR"/>
          </a:p>
        </p:txBody>
      </p:sp>
    </p:spTree>
    <p:extLst>
      <p:ext uri="{BB962C8B-B14F-4D97-AF65-F5344CB8AC3E}">
        <p14:creationId xmlns:p14="http://schemas.microsoft.com/office/powerpoint/2010/main" val="268183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how JEHMS classifies RUL into color-coded alert levels — green for safe, yellow for warning, orange for degraded, and red for critical</a:t>
            </a:r>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25</a:t>
            </a:fld>
            <a:endParaRPr lang="en-KR"/>
          </a:p>
        </p:txBody>
      </p:sp>
    </p:spTree>
    <p:extLst>
      <p:ext uri="{BB962C8B-B14F-4D97-AF65-F5344CB8AC3E}">
        <p14:creationId xmlns:p14="http://schemas.microsoft.com/office/powerpoint/2010/main" val="2177487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had three main objectives.</a:t>
            </a:r>
          </a:p>
          <a:p>
            <a:r>
              <a:rPr lang="en-US" dirty="0"/>
              <a:t>First, we aimed to </a:t>
            </a:r>
            <a:r>
              <a:rPr lang="en-US" b="1" dirty="0"/>
              <a:t>predict the Remaining Useful Life of a jet engine with an RMSE below 15 cycles</a:t>
            </a:r>
            <a:r>
              <a:rPr lang="en-US" dirty="0"/>
              <a:t>. This level of accuracy would allow maintenance teams to act early and confidently.</a:t>
            </a:r>
          </a:p>
          <a:p>
            <a:r>
              <a:rPr lang="en-US" dirty="0"/>
              <a:t>Second, we wanted to build a system that could </a:t>
            </a:r>
            <a:r>
              <a:rPr lang="en-US" b="1" dirty="0"/>
              <a:t>automatically trigger alerts</a:t>
            </a:r>
            <a:r>
              <a:rPr lang="en-US" dirty="0"/>
              <a:t> when the predicted RUL falls below 30 cycles — so the operator doesn’t just get a number, they get a warning.</a:t>
            </a:r>
          </a:p>
          <a:p>
            <a:r>
              <a:rPr lang="en-US" dirty="0"/>
              <a:t>And finally, we planned and delivered the entire project within a </a:t>
            </a:r>
            <a:r>
              <a:rPr lang="en-US" b="1" dirty="0"/>
              <a:t>12-week timeline</a:t>
            </a:r>
            <a:r>
              <a:rPr lang="en-US" dirty="0"/>
              <a:t>, which included data processing, model development, testing, and reporting.</a:t>
            </a:r>
          </a:p>
          <a:p>
            <a:br>
              <a:rPr lang="en-KR" dirty="0"/>
            </a:br>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3</a:t>
            </a:fld>
            <a:endParaRPr lang="en-KR"/>
          </a:p>
        </p:txBody>
      </p:sp>
    </p:spTree>
    <p:extLst>
      <p:ext uri="{BB962C8B-B14F-4D97-AF65-F5344CB8AC3E}">
        <p14:creationId xmlns:p14="http://schemas.microsoft.com/office/powerpoint/2010/main" val="333652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followed a structured design process throughout this project.</a:t>
            </a:r>
          </a:p>
          <a:p>
            <a:r>
              <a:rPr lang="en-US" dirty="0"/>
              <a:t>First, we started by clearly defining our problem — which was to predict engine failure before it happens using real sensor data.</a:t>
            </a:r>
          </a:p>
          <a:p>
            <a:r>
              <a:rPr lang="en-US" dirty="0"/>
              <a:t>Then, we explored multiple solution paths. We tested traditional models like </a:t>
            </a:r>
            <a:r>
              <a:rPr lang="en-US" b="1" dirty="0"/>
              <a:t>Linear Regression</a:t>
            </a:r>
            <a:r>
              <a:rPr lang="en-US" dirty="0"/>
              <a:t> and </a:t>
            </a:r>
            <a:r>
              <a:rPr lang="en-US" b="1" dirty="0"/>
              <a:t>Random Forest</a:t>
            </a:r>
            <a:r>
              <a:rPr lang="en-US" dirty="0"/>
              <a:t>, as well as advanced ones like </a:t>
            </a:r>
            <a:r>
              <a:rPr lang="en-US" b="1" dirty="0"/>
              <a:t>XGBoost</a:t>
            </a:r>
            <a:r>
              <a:rPr lang="en-US" dirty="0"/>
              <a:t> and </a:t>
            </a:r>
            <a:r>
              <a:rPr lang="en-US" b="1" dirty="0"/>
              <a:t>LSTM</a:t>
            </a:r>
            <a:r>
              <a:rPr lang="en-US" dirty="0"/>
              <a:t>.</a:t>
            </a:r>
          </a:p>
          <a:p>
            <a:r>
              <a:rPr lang="en-US" dirty="0"/>
              <a:t>After training and testing each model, we evaluated them based on MAE and RMSE, and selected the best-performing one — which turned out to be the LSTM after proper tuning.</a:t>
            </a:r>
          </a:p>
          <a:p>
            <a:r>
              <a:rPr lang="en-US" dirty="0"/>
              <a:t>Finally, we developed and tested the system </a:t>
            </a:r>
            <a:r>
              <a:rPr lang="en-US" b="1" dirty="0"/>
              <a:t>iteratively</a:t>
            </a:r>
            <a:r>
              <a:rPr lang="en-US" dirty="0"/>
              <a:t>. That means we didn’t just build it all at once — we refined it step-by-step based on results from each stage.</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4</a:t>
            </a:fld>
            <a:endParaRPr lang="en-KR"/>
          </a:p>
        </p:txBody>
      </p:sp>
    </p:spTree>
    <p:extLst>
      <p:ext uri="{BB962C8B-B14F-4D97-AF65-F5344CB8AC3E}">
        <p14:creationId xmlns:p14="http://schemas.microsoft.com/office/powerpoint/2010/main" val="1194312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choose the best model for our system, we evaluated all our options based on three key criteria:</a:t>
            </a:r>
          </a:p>
          <a:p>
            <a:r>
              <a:rPr lang="en-US" b="1" dirty="0"/>
              <a:t>Accuracy</a:t>
            </a:r>
            <a:r>
              <a:rPr lang="en-US" dirty="0"/>
              <a:t>, because our predictions need to be close to the actual Remaining Useful Life.</a:t>
            </a:r>
          </a:p>
          <a:p>
            <a:r>
              <a:rPr lang="en-US" b="1" dirty="0"/>
              <a:t>Latency</a:t>
            </a:r>
            <a:r>
              <a:rPr lang="en-US" dirty="0"/>
              <a:t>, since the model needs to run quickly enough to be practical for real-time or near-real-time use.</a:t>
            </a:r>
          </a:p>
          <a:p>
            <a:r>
              <a:rPr lang="en-US" dirty="0"/>
              <a:t>And </a:t>
            </a:r>
            <a:r>
              <a:rPr lang="en-US" b="1" dirty="0"/>
              <a:t>Interpretability</a:t>
            </a:r>
            <a:r>
              <a:rPr lang="en-US" dirty="0"/>
              <a:t>, so we can understand how the model is making decisions, especially in safety-critical applications like aviation.</a:t>
            </a:r>
          </a:p>
          <a:p>
            <a:r>
              <a:rPr lang="en-US" dirty="0"/>
              <a:t>Based on this analysis, we chose </a:t>
            </a:r>
            <a:r>
              <a:rPr lang="en-US" b="1" dirty="0"/>
              <a:t>LSTM</a:t>
            </a:r>
            <a:r>
              <a:rPr lang="en-US" dirty="0"/>
              <a:t> because it's specifically built for sequence modeling, and after tuning, it gave us the best balance across all three criteria.</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5</a:t>
            </a:fld>
            <a:endParaRPr lang="en-KR"/>
          </a:p>
        </p:txBody>
      </p:sp>
    </p:spTree>
    <p:extLst>
      <p:ext uri="{BB962C8B-B14F-4D97-AF65-F5344CB8AC3E}">
        <p14:creationId xmlns:p14="http://schemas.microsoft.com/office/powerpoint/2010/main" val="4050797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broke our system requirements into two categories: functional and non-functional.</a:t>
            </a:r>
          </a:p>
          <a:p>
            <a:r>
              <a:rPr lang="en-US" b="1" dirty="0"/>
              <a:t>Functionally</a:t>
            </a:r>
            <a:r>
              <a:rPr lang="en-US" dirty="0"/>
              <a:t>, the system needed to load engine data, predict the Remaining Useful Life, and trigger alerts based on threshold values.</a:t>
            </a:r>
          </a:p>
          <a:p>
            <a:r>
              <a:rPr lang="en-US" dirty="0"/>
              <a:t>On the </a:t>
            </a:r>
            <a:r>
              <a:rPr lang="en-US" b="1" dirty="0"/>
              <a:t>non-functional side</a:t>
            </a:r>
            <a:r>
              <a:rPr lang="en-US" dirty="0"/>
              <a:t>, we focused on ensuring low latency, a modular architecture for easier maintenance, and output that’s explainable — so users can trust what the system is predicting.</a:t>
            </a:r>
          </a:p>
          <a:p>
            <a:r>
              <a:rPr lang="en-US" dirty="0"/>
              <a:t>We validated all these requirements through test cases and performance metrics like MAE, RMSE, and latency — ensuring the system behaves as expected under real conditions.</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6</a:t>
            </a:fld>
            <a:endParaRPr lang="en-KR"/>
          </a:p>
        </p:txBody>
      </p:sp>
    </p:spTree>
    <p:extLst>
      <p:ext uri="{BB962C8B-B14F-4D97-AF65-F5344CB8AC3E}">
        <p14:creationId xmlns:p14="http://schemas.microsoft.com/office/powerpoint/2010/main" val="2919656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the most suitable model for predicting RUL, we compared four approaches:</a:t>
            </a:r>
            <a:br>
              <a:rPr lang="en-US" dirty="0"/>
            </a:br>
            <a:r>
              <a:rPr lang="en-US" b="1" dirty="0"/>
              <a:t>LSTM</a:t>
            </a:r>
            <a:r>
              <a:rPr lang="en-US" dirty="0"/>
              <a:t>, </a:t>
            </a:r>
            <a:r>
              <a:rPr lang="en-US" b="1" dirty="0"/>
              <a:t>XGBoost</a:t>
            </a:r>
            <a:r>
              <a:rPr lang="en-US" dirty="0"/>
              <a:t>, </a:t>
            </a:r>
            <a:r>
              <a:rPr lang="en-US" b="1" dirty="0"/>
              <a:t>Random Forest</a:t>
            </a:r>
            <a:r>
              <a:rPr lang="en-US" dirty="0"/>
              <a:t>, and </a:t>
            </a:r>
            <a:r>
              <a:rPr lang="en-US" b="1" dirty="0"/>
              <a:t>Linear Regression</a:t>
            </a:r>
            <a:r>
              <a:rPr lang="en-US" dirty="0"/>
              <a:t>.</a:t>
            </a:r>
          </a:p>
          <a:p>
            <a:r>
              <a:rPr lang="en-US" dirty="0"/>
              <a:t>We evaluated each model using performance metrics like </a:t>
            </a:r>
            <a:r>
              <a:rPr lang="en-US" b="1" dirty="0"/>
              <a:t>MAE</a:t>
            </a:r>
            <a:r>
              <a:rPr lang="en-US" dirty="0"/>
              <a:t> and </a:t>
            </a:r>
            <a:r>
              <a:rPr lang="en-US" b="1" dirty="0"/>
              <a:t>RMSE</a:t>
            </a:r>
            <a:r>
              <a:rPr lang="en-US" dirty="0"/>
              <a:t> on the test set.</a:t>
            </a:r>
          </a:p>
          <a:p>
            <a:r>
              <a:rPr lang="en-US" dirty="0"/>
              <a:t>While XGBoost and Random Forest performed reasonably well, the </a:t>
            </a:r>
            <a:r>
              <a:rPr lang="en-US" b="1" dirty="0"/>
              <a:t>LSTM model stood out</a:t>
            </a:r>
            <a:r>
              <a:rPr lang="en-US" dirty="0"/>
              <a:t> after tuning. It not only achieved the </a:t>
            </a:r>
            <a:r>
              <a:rPr lang="en-US" b="1" dirty="0"/>
              <a:t>lowest RMSE</a:t>
            </a:r>
            <a:r>
              <a:rPr lang="en-US" dirty="0"/>
              <a:t>, but also handled </a:t>
            </a:r>
            <a:r>
              <a:rPr lang="en-US" b="1" dirty="0"/>
              <a:t>time-series patterns more effectively</a:t>
            </a:r>
            <a:r>
              <a:rPr lang="en-US" dirty="0"/>
              <a:t>, which is critical in engine degradation prediction.</a:t>
            </a:r>
          </a:p>
          <a:p>
            <a:r>
              <a:rPr lang="en-US" dirty="0"/>
              <a:t>So, we selected LSTM as our final model for JEHMS</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7</a:t>
            </a:fld>
            <a:endParaRPr lang="en-KR"/>
          </a:p>
        </p:txBody>
      </p:sp>
    </p:spTree>
    <p:extLst>
      <p:ext uri="{BB962C8B-B14F-4D97-AF65-F5344CB8AC3E}">
        <p14:creationId xmlns:p14="http://schemas.microsoft.com/office/powerpoint/2010/main" val="337281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keep the system manageable and well-organized, we divided our JEHMS pipeline into six core functional blocks.</a:t>
            </a:r>
          </a:p>
          <a:p>
            <a:r>
              <a:rPr lang="en-US" dirty="0"/>
              <a:t>This kind of decomposition helped us manage complexity and allowed us to focus on and test each part independently.</a:t>
            </a:r>
          </a:p>
          <a:p>
            <a:r>
              <a:rPr lang="en-US" dirty="0"/>
              <a:t>The six blocks are:</a:t>
            </a:r>
          </a:p>
          <a:p>
            <a:r>
              <a:rPr lang="en-US" b="1" dirty="0"/>
              <a:t>Data Ingestion</a:t>
            </a:r>
            <a:r>
              <a:rPr lang="en-US" dirty="0"/>
              <a:t>, where we load the raw sensor data.</a:t>
            </a:r>
          </a:p>
          <a:p>
            <a:r>
              <a:rPr lang="en-US" b="1" dirty="0"/>
              <a:t>Preprocessing</a:t>
            </a:r>
            <a:r>
              <a:rPr lang="en-US" dirty="0"/>
              <a:t>, where we clean, normalize, and prepare sequences.</a:t>
            </a:r>
          </a:p>
          <a:p>
            <a:r>
              <a:rPr lang="en-US" b="1" dirty="0"/>
              <a:t>Feature Engineering</a:t>
            </a:r>
            <a:r>
              <a:rPr lang="en-US" dirty="0"/>
              <a:t>, to extract meaningful patterns from sensor signals.</a:t>
            </a:r>
          </a:p>
          <a:p>
            <a:r>
              <a:rPr lang="en-US" b="1" dirty="0"/>
              <a:t>Model Prediction</a:t>
            </a:r>
            <a:r>
              <a:rPr lang="en-US" dirty="0"/>
              <a:t>, where the LSTM predicts RUL.</a:t>
            </a:r>
          </a:p>
          <a:p>
            <a:r>
              <a:rPr lang="en-US" b="1" dirty="0"/>
              <a:t>Alert Generation</a:t>
            </a:r>
            <a:r>
              <a:rPr lang="en-US" dirty="0"/>
              <a:t>, which classifies RUL into critical zones.</a:t>
            </a:r>
          </a:p>
          <a:p>
            <a:r>
              <a:rPr lang="en-US" dirty="0"/>
              <a:t>And finally, </a:t>
            </a:r>
            <a:r>
              <a:rPr lang="en-US" b="1" dirty="0"/>
              <a:t>Visualization</a:t>
            </a:r>
            <a:r>
              <a:rPr lang="en-US" dirty="0"/>
              <a:t>, to present the results clearly for users or operators.</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8</a:t>
            </a:fld>
            <a:endParaRPr lang="en-KR"/>
          </a:p>
        </p:txBody>
      </p:sp>
    </p:spTree>
    <p:extLst>
      <p:ext uri="{BB962C8B-B14F-4D97-AF65-F5344CB8AC3E}">
        <p14:creationId xmlns:p14="http://schemas.microsoft.com/office/powerpoint/2010/main" val="1524268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we’re looking at how the system behaves dynamically over time — that means how it </a:t>
            </a:r>
            <a:r>
              <a:rPr lang="en-US" b="1" dirty="0"/>
              <a:t>responds to different inputs</a:t>
            </a:r>
            <a:r>
              <a:rPr lang="en-US" dirty="0"/>
              <a:t>, </a:t>
            </a:r>
            <a:r>
              <a:rPr lang="en-US" b="1" dirty="0"/>
              <a:t>transitions between states</a:t>
            </a:r>
            <a:r>
              <a:rPr lang="en-US" dirty="0"/>
              <a:t>, and </a:t>
            </a:r>
            <a:r>
              <a:rPr lang="en-US" b="1" dirty="0"/>
              <a:t>executes actions</a:t>
            </a:r>
            <a:r>
              <a:rPr lang="en-US" dirty="0"/>
              <a:t> based on those inputs.</a:t>
            </a:r>
          </a:p>
          <a:p>
            <a:r>
              <a:rPr lang="en-US" dirty="0"/>
              <a:t>This type of behavior is modeled using tools like </a:t>
            </a:r>
            <a:r>
              <a:rPr lang="en-US" b="1" dirty="0"/>
              <a:t>state diagrams</a:t>
            </a:r>
            <a:r>
              <a:rPr lang="en-US" dirty="0"/>
              <a:t>, </a:t>
            </a:r>
            <a:r>
              <a:rPr lang="en-US" b="1" dirty="0"/>
              <a:t>flowcharts</a:t>
            </a:r>
            <a:r>
              <a:rPr lang="en-US" dirty="0"/>
              <a:t>, and </a:t>
            </a:r>
            <a:r>
              <a:rPr lang="en-US" b="1" dirty="0"/>
              <a:t>data flow diagrams</a:t>
            </a:r>
            <a:r>
              <a:rPr lang="en-US" dirty="0"/>
              <a:t>.</a:t>
            </a:r>
          </a:p>
          <a:p>
            <a:r>
              <a:rPr lang="en-US" dirty="0"/>
              <a:t>For example, in our JEHMS system, the predicted RUL triggers transitions between states — from normal, to notice, to warning, and finally to critical.</a:t>
            </a:r>
          </a:p>
          <a:p>
            <a:r>
              <a:rPr lang="en-US" dirty="0"/>
              <a:t>These transitions help us model how the system reacts, and they directly inform how and when alerts are generated.</a:t>
            </a:r>
          </a:p>
          <a:p>
            <a:endParaRPr lang="en-KR" dirty="0"/>
          </a:p>
        </p:txBody>
      </p:sp>
      <p:sp>
        <p:nvSpPr>
          <p:cNvPr id="4" name="Slide Number Placeholder 3"/>
          <p:cNvSpPr>
            <a:spLocks noGrp="1"/>
          </p:cNvSpPr>
          <p:nvPr>
            <p:ph type="sldNum" sz="quarter" idx="5"/>
          </p:nvPr>
        </p:nvSpPr>
        <p:spPr/>
        <p:txBody>
          <a:bodyPr/>
          <a:lstStyle/>
          <a:p>
            <a:fld id="{468BC37E-33AD-5B43-B814-8803EFE4B2C3}" type="slidenum">
              <a:rPr lang="en-KR" smtClean="0"/>
              <a:t>9</a:t>
            </a:fld>
            <a:endParaRPr lang="en-KR"/>
          </a:p>
        </p:txBody>
      </p:sp>
    </p:spTree>
    <p:extLst>
      <p:ext uri="{BB962C8B-B14F-4D97-AF65-F5344CB8AC3E}">
        <p14:creationId xmlns:p14="http://schemas.microsoft.com/office/powerpoint/2010/main" val="119480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ED2A-A2B0-4CE1-3775-251537F416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R"/>
          </a:p>
        </p:txBody>
      </p:sp>
      <p:sp>
        <p:nvSpPr>
          <p:cNvPr id="3" name="Subtitle 2">
            <a:extLst>
              <a:ext uri="{FF2B5EF4-FFF2-40B4-BE49-F238E27FC236}">
                <a16:creationId xmlns:a16="http://schemas.microsoft.com/office/drawing/2014/main" id="{887392EB-2A67-F18A-C317-17D16E102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6E21CF38-565E-0BED-5E04-61BA9BD59679}"/>
              </a:ext>
            </a:extLst>
          </p:cNvPr>
          <p:cNvSpPr>
            <a:spLocks noGrp="1"/>
          </p:cNvSpPr>
          <p:nvPr>
            <p:ph type="dt" sz="half" idx="10"/>
          </p:nvPr>
        </p:nvSpPr>
        <p:spPr/>
        <p:txBody>
          <a:bodyPr/>
          <a:lstStyle/>
          <a:p>
            <a:fld id="{B5B35C69-AD4F-B144-A253-E80072F0F445}" type="datetimeFigureOut">
              <a:rPr lang="en-KR" smtClean="0"/>
              <a:t>6/20/25</a:t>
            </a:fld>
            <a:endParaRPr lang="en-KR"/>
          </a:p>
        </p:txBody>
      </p:sp>
      <p:sp>
        <p:nvSpPr>
          <p:cNvPr id="5" name="Footer Placeholder 4">
            <a:extLst>
              <a:ext uri="{FF2B5EF4-FFF2-40B4-BE49-F238E27FC236}">
                <a16:creationId xmlns:a16="http://schemas.microsoft.com/office/drawing/2014/main" id="{39E9F336-06F5-2478-CF9E-FBB9B004F786}"/>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6DD4ADB6-84FB-7E90-5397-AEE04D78D2A0}"/>
              </a:ext>
            </a:extLst>
          </p:cNvPr>
          <p:cNvSpPr>
            <a:spLocks noGrp="1"/>
          </p:cNvSpPr>
          <p:nvPr>
            <p:ph type="sldNum" sz="quarter" idx="12"/>
          </p:nvPr>
        </p:nvSpPr>
        <p:spPr/>
        <p:txBody>
          <a:bodyPr/>
          <a:lstStyle/>
          <a:p>
            <a:fld id="{06F1C77A-5305-F743-85BD-94F3B32FC8C2}" type="slidenum">
              <a:rPr lang="en-KR" smtClean="0"/>
              <a:t>‹#›</a:t>
            </a:fld>
            <a:endParaRPr lang="en-KR"/>
          </a:p>
        </p:txBody>
      </p:sp>
    </p:spTree>
    <p:extLst>
      <p:ext uri="{BB962C8B-B14F-4D97-AF65-F5344CB8AC3E}">
        <p14:creationId xmlns:p14="http://schemas.microsoft.com/office/powerpoint/2010/main" val="408124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307C-4140-C544-E1FE-C2C9C74611C4}"/>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B7B9E953-2741-BA1E-6ED7-8D8B55570B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DA834F88-6934-B582-1B8E-0E91096FDF92}"/>
              </a:ext>
            </a:extLst>
          </p:cNvPr>
          <p:cNvSpPr>
            <a:spLocks noGrp="1"/>
          </p:cNvSpPr>
          <p:nvPr>
            <p:ph type="dt" sz="half" idx="10"/>
          </p:nvPr>
        </p:nvSpPr>
        <p:spPr/>
        <p:txBody>
          <a:bodyPr/>
          <a:lstStyle/>
          <a:p>
            <a:fld id="{B5B35C69-AD4F-B144-A253-E80072F0F445}" type="datetimeFigureOut">
              <a:rPr lang="en-KR" smtClean="0"/>
              <a:t>6/20/25</a:t>
            </a:fld>
            <a:endParaRPr lang="en-KR"/>
          </a:p>
        </p:txBody>
      </p:sp>
      <p:sp>
        <p:nvSpPr>
          <p:cNvPr id="5" name="Footer Placeholder 4">
            <a:extLst>
              <a:ext uri="{FF2B5EF4-FFF2-40B4-BE49-F238E27FC236}">
                <a16:creationId xmlns:a16="http://schemas.microsoft.com/office/drawing/2014/main" id="{34D7F59E-0F93-68CC-D3DA-27300F4FF282}"/>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877FF56-F2C1-FFCB-0F2B-320CCEF82ED7}"/>
              </a:ext>
            </a:extLst>
          </p:cNvPr>
          <p:cNvSpPr>
            <a:spLocks noGrp="1"/>
          </p:cNvSpPr>
          <p:nvPr>
            <p:ph type="sldNum" sz="quarter" idx="12"/>
          </p:nvPr>
        </p:nvSpPr>
        <p:spPr/>
        <p:txBody>
          <a:bodyPr/>
          <a:lstStyle/>
          <a:p>
            <a:fld id="{06F1C77A-5305-F743-85BD-94F3B32FC8C2}" type="slidenum">
              <a:rPr lang="en-KR" smtClean="0"/>
              <a:t>‹#›</a:t>
            </a:fld>
            <a:endParaRPr lang="en-KR"/>
          </a:p>
        </p:txBody>
      </p:sp>
    </p:spTree>
    <p:extLst>
      <p:ext uri="{BB962C8B-B14F-4D97-AF65-F5344CB8AC3E}">
        <p14:creationId xmlns:p14="http://schemas.microsoft.com/office/powerpoint/2010/main" val="147176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C3A5EC-408A-819E-F47A-C80BC528D4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465E6A91-BAF2-657F-B7DB-379601497D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0F40BDB-E076-BD33-2C1E-3EF75308B0D2}"/>
              </a:ext>
            </a:extLst>
          </p:cNvPr>
          <p:cNvSpPr>
            <a:spLocks noGrp="1"/>
          </p:cNvSpPr>
          <p:nvPr>
            <p:ph type="dt" sz="half" idx="10"/>
          </p:nvPr>
        </p:nvSpPr>
        <p:spPr/>
        <p:txBody>
          <a:bodyPr/>
          <a:lstStyle/>
          <a:p>
            <a:fld id="{B5B35C69-AD4F-B144-A253-E80072F0F445}" type="datetimeFigureOut">
              <a:rPr lang="en-KR" smtClean="0"/>
              <a:t>6/20/25</a:t>
            </a:fld>
            <a:endParaRPr lang="en-KR"/>
          </a:p>
        </p:txBody>
      </p:sp>
      <p:sp>
        <p:nvSpPr>
          <p:cNvPr id="5" name="Footer Placeholder 4">
            <a:extLst>
              <a:ext uri="{FF2B5EF4-FFF2-40B4-BE49-F238E27FC236}">
                <a16:creationId xmlns:a16="http://schemas.microsoft.com/office/drawing/2014/main" id="{B7F3FF54-D8F8-BE6C-6EE8-4724B14812E0}"/>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B7717DDC-F1B5-2F00-1180-89B33B64287E}"/>
              </a:ext>
            </a:extLst>
          </p:cNvPr>
          <p:cNvSpPr>
            <a:spLocks noGrp="1"/>
          </p:cNvSpPr>
          <p:nvPr>
            <p:ph type="sldNum" sz="quarter" idx="12"/>
          </p:nvPr>
        </p:nvSpPr>
        <p:spPr/>
        <p:txBody>
          <a:bodyPr/>
          <a:lstStyle/>
          <a:p>
            <a:fld id="{06F1C77A-5305-F743-85BD-94F3B32FC8C2}" type="slidenum">
              <a:rPr lang="en-KR" smtClean="0"/>
              <a:t>‹#›</a:t>
            </a:fld>
            <a:endParaRPr lang="en-KR"/>
          </a:p>
        </p:txBody>
      </p:sp>
    </p:spTree>
    <p:extLst>
      <p:ext uri="{BB962C8B-B14F-4D97-AF65-F5344CB8AC3E}">
        <p14:creationId xmlns:p14="http://schemas.microsoft.com/office/powerpoint/2010/main" val="18804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FAC8-5E5C-ADDA-AF86-6E3B2A4AE11E}"/>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7A4202DF-279D-B925-BDFF-67243DD1BC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071F762E-32A4-D3F9-EE8F-AB0FCBD63123}"/>
              </a:ext>
            </a:extLst>
          </p:cNvPr>
          <p:cNvSpPr>
            <a:spLocks noGrp="1"/>
          </p:cNvSpPr>
          <p:nvPr>
            <p:ph type="dt" sz="half" idx="10"/>
          </p:nvPr>
        </p:nvSpPr>
        <p:spPr/>
        <p:txBody>
          <a:bodyPr/>
          <a:lstStyle/>
          <a:p>
            <a:fld id="{B5B35C69-AD4F-B144-A253-E80072F0F445}" type="datetimeFigureOut">
              <a:rPr lang="en-KR" smtClean="0"/>
              <a:t>6/20/25</a:t>
            </a:fld>
            <a:endParaRPr lang="en-KR"/>
          </a:p>
        </p:txBody>
      </p:sp>
      <p:sp>
        <p:nvSpPr>
          <p:cNvPr id="5" name="Footer Placeholder 4">
            <a:extLst>
              <a:ext uri="{FF2B5EF4-FFF2-40B4-BE49-F238E27FC236}">
                <a16:creationId xmlns:a16="http://schemas.microsoft.com/office/drawing/2014/main" id="{BC1656A3-DA0F-6CA6-82E2-F0BD6191EB28}"/>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14C05925-E7A1-E137-032F-1E33562407A2}"/>
              </a:ext>
            </a:extLst>
          </p:cNvPr>
          <p:cNvSpPr>
            <a:spLocks noGrp="1"/>
          </p:cNvSpPr>
          <p:nvPr>
            <p:ph type="sldNum" sz="quarter" idx="12"/>
          </p:nvPr>
        </p:nvSpPr>
        <p:spPr/>
        <p:txBody>
          <a:bodyPr/>
          <a:lstStyle/>
          <a:p>
            <a:fld id="{06F1C77A-5305-F743-85BD-94F3B32FC8C2}" type="slidenum">
              <a:rPr lang="en-KR" smtClean="0"/>
              <a:t>‹#›</a:t>
            </a:fld>
            <a:endParaRPr lang="en-KR"/>
          </a:p>
        </p:txBody>
      </p:sp>
    </p:spTree>
    <p:extLst>
      <p:ext uri="{BB962C8B-B14F-4D97-AF65-F5344CB8AC3E}">
        <p14:creationId xmlns:p14="http://schemas.microsoft.com/office/powerpoint/2010/main" val="1327374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8CAE-C718-8D86-66A3-C575AC05AB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34AACA7D-DE8D-6B15-0604-DC93C75067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C5AA1-432C-3421-B8CC-C22439CBB241}"/>
              </a:ext>
            </a:extLst>
          </p:cNvPr>
          <p:cNvSpPr>
            <a:spLocks noGrp="1"/>
          </p:cNvSpPr>
          <p:nvPr>
            <p:ph type="dt" sz="half" idx="10"/>
          </p:nvPr>
        </p:nvSpPr>
        <p:spPr/>
        <p:txBody>
          <a:bodyPr/>
          <a:lstStyle/>
          <a:p>
            <a:fld id="{B5B35C69-AD4F-B144-A253-E80072F0F445}" type="datetimeFigureOut">
              <a:rPr lang="en-KR" smtClean="0"/>
              <a:t>6/20/25</a:t>
            </a:fld>
            <a:endParaRPr lang="en-KR"/>
          </a:p>
        </p:txBody>
      </p:sp>
      <p:sp>
        <p:nvSpPr>
          <p:cNvPr id="5" name="Footer Placeholder 4">
            <a:extLst>
              <a:ext uri="{FF2B5EF4-FFF2-40B4-BE49-F238E27FC236}">
                <a16:creationId xmlns:a16="http://schemas.microsoft.com/office/drawing/2014/main" id="{ECDD1A21-627E-510D-887A-102C41CF673E}"/>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FE13B7B-8931-524C-8590-CB99FD128737}"/>
              </a:ext>
            </a:extLst>
          </p:cNvPr>
          <p:cNvSpPr>
            <a:spLocks noGrp="1"/>
          </p:cNvSpPr>
          <p:nvPr>
            <p:ph type="sldNum" sz="quarter" idx="12"/>
          </p:nvPr>
        </p:nvSpPr>
        <p:spPr/>
        <p:txBody>
          <a:bodyPr/>
          <a:lstStyle/>
          <a:p>
            <a:fld id="{06F1C77A-5305-F743-85BD-94F3B32FC8C2}" type="slidenum">
              <a:rPr lang="en-KR" smtClean="0"/>
              <a:t>‹#›</a:t>
            </a:fld>
            <a:endParaRPr lang="en-KR"/>
          </a:p>
        </p:txBody>
      </p:sp>
    </p:spTree>
    <p:extLst>
      <p:ext uri="{BB962C8B-B14F-4D97-AF65-F5344CB8AC3E}">
        <p14:creationId xmlns:p14="http://schemas.microsoft.com/office/powerpoint/2010/main" val="21726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ED3F-F2C2-DD91-2914-AC86D586F16B}"/>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A93401EA-18C5-A52F-568A-4EB2C541B9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922242CC-D519-6DED-EF3C-9B687848B2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0884AAF1-8FE3-5459-5292-715014C314DB}"/>
              </a:ext>
            </a:extLst>
          </p:cNvPr>
          <p:cNvSpPr>
            <a:spLocks noGrp="1"/>
          </p:cNvSpPr>
          <p:nvPr>
            <p:ph type="dt" sz="half" idx="10"/>
          </p:nvPr>
        </p:nvSpPr>
        <p:spPr/>
        <p:txBody>
          <a:bodyPr/>
          <a:lstStyle/>
          <a:p>
            <a:fld id="{B5B35C69-AD4F-B144-A253-E80072F0F445}" type="datetimeFigureOut">
              <a:rPr lang="en-KR" smtClean="0"/>
              <a:t>6/20/25</a:t>
            </a:fld>
            <a:endParaRPr lang="en-KR"/>
          </a:p>
        </p:txBody>
      </p:sp>
      <p:sp>
        <p:nvSpPr>
          <p:cNvPr id="6" name="Footer Placeholder 5">
            <a:extLst>
              <a:ext uri="{FF2B5EF4-FFF2-40B4-BE49-F238E27FC236}">
                <a16:creationId xmlns:a16="http://schemas.microsoft.com/office/drawing/2014/main" id="{18D58202-36CC-A073-4F06-9B41BE27139F}"/>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433E402E-83C5-8CB6-A06A-B7781FD44E83}"/>
              </a:ext>
            </a:extLst>
          </p:cNvPr>
          <p:cNvSpPr>
            <a:spLocks noGrp="1"/>
          </p:cNvSpPr>
          <p:nvPr>
            <p:ph type="sldNum" sz="quarter" idx="12"/>
          </p:nvPr>
        </p:nvSpPr>
        <p:spPr/>
        <p:txBody>
          <a:bodyPr/>
          <a:lstStyle/>
          <a:p>
            <a:fld id="{06F1C77A-5305-F743-85BD-94F3B32FC8C2}" type="slidenum">
              <a:rPr lang="en-KR" smtClean="0"/>
              <a:t>‹#›</a:t>
            </a:fld>
            <a:endParaRPr lang="en-KR"/>
          </a:p>
        </p:txBody>
      </p:sp>
    </p:spTree>
    <p:extLst>
      <p:ext uri="{BB962C8B-B14F-4D97-AF65-F5344CB8AC3E}">
        <p14:creationId xmlns:p14="http://schemas.microsoft.com/office/powerpoint/2010/main" val="123173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0CC0-1EBB-263B-126F-A3DE35E98205}"/>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ECA36A4F-AAB3-9473-D622-3E927593BA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7F867-B2AE-391D-903C-D0FFF7F3F4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59963F24-3EF5-D670-0121-349BFF8D5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A2300-7FAF-C9EC-4220-F6A142752A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E3A369A5-F799-9139-1ECE-A7F7E7804E3B}"/>
              </a:ext>
            </a:extLst>
          </p:cNvPr>
          <p:cNvSpPr>
            <a:spLocks noGrp="1"/>
          </p:cNvSpPr>
          <p:nvPr>
            <p:ph type="dt" sz="half" idx="10"/>
          </p:nvPr>
        </p:nvSpPr>
        <p:spPr/>
        <p:txBody>
          <a:bodyPr/>
          <a:lstStyle/>
          <a:p>
            <a:fld id="{B5B35C69-AD4F-B144-A253-E80072F0F445}" type="datetimeFigureOut">
              <a:rPr lang="en-KR" smtClean="0"/>
              <a:t>6/20/25</a:t>
            </a:fld>
            <a:endParaRPr lang="en-KR"/>
          </a:p>
        </p:txBody>
      </p:sp>
      <p:sp>
        <p:nvSpPr>
          <p:cNvPr id="8" name="Footer Placeholder 7">
            <a:extLst>
              <a:ext uri="{FF2B5EF4-FFF2-40B4-BE49-F238E27FC236}">
                <a16:creationId xmlns:a16="http://schemas.microsoft.com/office/drawing/2014/main" id="{D04260BD-2E09-52BF-09F2-65A9FE6E0FD6}"/>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38CBFF64-4F37-E7AB-FD8A-C201AC826F35}"/>
              </a:ext>
            </a:extLst>
          </p:cNvPr>
          <p:cNvSpPr>
            <a:spLocks noGrp="1"/>
          </p:cNvSpPr>
          <p:nvPr>
            <p:ph type="sldNum" sz="quarter" idx="12"/>
          </p:nvPr>
        </p:nvSpPr>
        <p:spPr/>
        <p:txBody>
          <a:bodyPr/>
          <a:lstStyle/>
          <a:p>
            <a:fld id="{06F1C77A-5305-F743-85BD-94F3B32FC8C2}" type="slidenum">
              <a:rPr lang="en-KR" smtClean="0"/>
              <a:t>‹#›</a:t>
            </a:fld>
            <a:endParaRPr lang="en-KR"/>
          </a:p>
        </p:txBody>
      </p:sp>
    </p:spTree>
    <p:extLst>
      <p:ext uri="{BB962C8B-B14F-4D97-AF65-F5344CB8AC3E}">
        <p14:creationId xmlns:p14="http://schemas.microsoft.com/office/powerpoint/2010/main" val="3446427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1B13-F538-6127-602D-6CB03B79DB21}"/>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93CF0BB2-BFEB-B57F-A0FD-129C9659DDB5}"/>
              </a:ext>
            </a:extLst>
          </p:cNvPr>
          <p:cNvSpPr>
            <a:spLocks noGrp="1"/>
          </p:cNvSpPr>
          <p:nvPr>
            <p:ph type="dt" sz="half" idx="10"/>
          </p:nvPr>
        </p:nvSpPr>
        <p:spPr/>
        <p:txBody>
          <a:bodyPr/>
          <a:lstStyle/>
          <a:p>
            <a:fld id="{B5B35C69-AD4F-B144-A253-E80072F0F445}" type="datetimeFigureOut">
              <a:rPr lang="en-KR" smtClean="0"/>
              <a:t>6/20/25</a:t>
            </a:fld>
            <a:endParaRPr lang="en-KR"/>
          </a:p>
        </p:txBody>
      </p:sp>
      <p:sp>
        <p:nvSpPr>
          <p:cNvPr id="4" name="Footer Placeholder 3">
            <a:extLst>
              <a:ext uri="{FF2B5EF4-FFF2-40B4-BE49-F238E27FC236}">
                <a16:creationId xmlns:a16="http://schemas.microsoft.com/office/drawing/2014/main" id="{3E8C6329-C5D8-0F5E-DF08-BC541A971AEC}"/>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2AF943CF-2634-32F1-11CB-2860B94CB55B}"/>
              </a:ext>
            </a:extLst>
          </p:cNvPr>
          <p:cNvSpPr>
            <a:spLocks noGrp="1"/>
          </p:cNvSpPr>
          <p:nvPr>
            <p:ph type="sldNum" sz="quarter" idx="12"/>
          </p:nvPr>
        </p:nvSpPr>
        <p:spPr/>
        <p:txBody>
          <a:bodyPr/>
          <a:lstStyle/>
          <a:p>
            <a:fld id="{06F1C77A-5305-F743-85BD-94F3B32FC8C2}" type="slidenum">
              <a:rPr lang="en-KR" smtClean="0"/>
              <a:t>‹#›</a:t>
            </a:fld>
            <a:endParaRPr lang="en-KR"/>
          </a:p>
        </p:txBody>
      </p:sp>
    </p:spTree>
    <p:extLst>
      <p:ext uri="{BB962C8B-B14F-4D97-AF65-F5344CB8AC3E}">
        <p14:creationId xmlns:p14="http://schemas.microsoft.com/office/powerpoint/2010/main" val="2708302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573591-65B4-9E53-9AC0-BC94E8D1A5FE}"/>
              </a:ext>
            </a:extLst>
          </p:cNvPr>
          <p:cNvSpPr>
            <a:spLocks noGrp="1"/>
          </p:cNvSpPr>
          <p:nvPr>
            <p:ph type="dt" sz="half" idx="10"/>
          </p:nvPr>
        </p:nvSpPr>
        <p:spPr/>
        <p:txBody>
          <a:bodyPr/>
          <a:lstStyle/>
          <a:p>
            <a:fld id="{B5B35C69-AD4F-B144-A253-E80072F0F445}" type="datetimeFigureOut">
              <a:rPr lang="en-KR" smtClean="0"/>
              <a:t>6/20/25</a:t>
            </a:fld>
            <a:endParaRPr lang="en-KR"/>
          </a:p>
        </p:txBody>
      </p:sp>
      <p:sp>
        <p:nvSpPr>
          <p:cNvPr id="3" name="Footer Placeholder 2">
            <a:extLst>
              <a:ext uri="{FF2B5EF4-FFF2-40B4-BE49-F238E27FC236}">
                <a16:creationId xmlns:a16="http://schemas.microsoft.com/office/drawing/2014/main" id="{048CA834-BF1E-2835-F1D7-644ED551591E}"/>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CAB0EF73-AC4D-913D-4AE6-EEEF509FDEFA}"/>
              </a:ext>
            </a:extLst>
          </p:cNvPr>
          <p:cNvSpPr>
            <a:spLocks noGrp="1"/>
          </p:cNvSpPr>
          <p:nvPr>
            <p:ph type="sldNum" sz="quarter" idx="12"/>
          </p:nvPr>
        </p:nvSpPr>
        <p:spPr/>
        <p:txBody>
          <a:bodyPr/>
          <a:lstStyle/>
          <a:p>
            <a:fld id="{06F1C77A-5305-F743-85BD-94F3B32FC8C2}" type="slidenum">
              <a:rPr lang="en-KR" smtClean="0"/>
              <a:t>‹#›</a:t>
            </a:fld>
            <a:endParaRPr lang="en-KR"/>
          </a:p>
        </p:txBody>
      </p:sp>
    </p:spTree>
    <p:extLst>
      <p:ext uri="{BB962C8B-B14F-4D97-AF65-F5344CB8AC3E}">
        <p14:creationId xmlns:p14="http://schemas.microsoft.com/office/powerpoint/2010/main" val="37300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35BE0-90E1-AFD7-CD46-EA79EB126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22CEFB72-EC99-161C-5D23-A783A28D64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8CAC8F79-4E79-C64F-0A83-E6444792D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9BCD89-C88D-893B-144D-FBBC2BE35C76}"/>
              </a:ext>
            </a:extLst>
          </p:cNvPr>
          <p:cNvSpPr>
            <a:spLocks noGrp="1"/>
          </p:cNvSpPr>
          <p:nvPr>
            <p:ph type="dt" sz="half" idx="10"/>
          </p:nvPr>
        </p:nvSpPr>
        <p:spPr/>
        <p:txBody>
          <a:bodyPr/>
          <a:lstStyle/>
          <a:p>
            <a:fld id="{B5B35C69-AD4F-B144-A253-E80072F0F445}" type="datetimeFigureOut">
              <a:rPr lang="en-KR" smtClean="0"/>
              <a:t>6/20/25</a:t>
            </a:fld>
            <a:endParaRPr lang="en-KR"/>
          </a:p>
        </p:txBody>
      </p:sp>
      <p:sp>
        <p:nvSpPr>
          <p:cNvPr id="6" name="Footer Placeholder 5">
            <a:extLst>
              <a:ext uri="{FF2B5EF4-FFF2-40B4-BE49-F238E27FC236}">
                <a16:creationId xmlns:a16="http://schemas.microsoft.com/office/drawing/2014/main" id="{2049F700-98B1-D172-5B57-64F1B124604D}"/>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D786D6F8-2763-7142-8B4C-42AD06EED75B}"/>
              </a:ext>
            </a:extLst>
          </p:cNvPr>
          <p:cNvSpPr>
            <a:spLocks noGrp="1"/>
          </p:cNvSpPr>
          <p:nvPr>
            <p:ph type="sldNum" sz="quarter" idx="12"/>
          </p:nvPr>
        </p:nvSpPr>
        <p:spPr/>
        <p:txBody>
          <a:bodyPr/>
          <a:lstStyle/>
          <a:p>
            <a:fld id="{06F1C77A-5305-F743-85BD-94F3B32FC8C2}" type="slidenum">
              <a:rPr lang="en-KR" smtClean="0"/>
              <a:t>‹#›</a:t>
            </a:fld>
            <a:endParaRPr lang="en-KR"/>
          </a:p>
        </p:txBody>
      </p:sp>
    </p:spTree>
    <p:extLst>
      <p:ext uri="{BB962C8B-B14F-4D97-AF65-F5344CB8AC3E}">
        <p14:creationId xmlns:p14="http://schemas.microsoft.com/office/powerpoint/2010/main" val="3694822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9F2AB-08C9-232C-85A6-F25631D20E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9FA6D46C-CC47-3FF2-4320-F2BED8E79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84869505-878A-012A-797E-56288EF5C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B10EA-24E7-568B-CA1D-BEC655241DC2}"/>
              </a:ext>
            </a:extLst>
          </p:cNvPr>
          <p:cNvSpPr>
            <a:spLocks noGrp="1"/>
          </p:cNvSpPr>
          <p:nvPr>
            <p:ph type="dt" sz="half" idx="10"/>
          </p:nvPr>
        </p:nvSpPr>
        <p:spPr/>
        <p:txBody>
          <a:bodyPr/>
          <a:lstStyle/>
          <a:p>
            <a:fld id="{B5B35C69-AD4F-B144-A253-E80072F0F445}" type="datetimeFigureOut">
              <a:rPr lang="en-KR" smtClean="0"/>
              <a:t>6/20/25</a:t>
            </a:fld>
            <a:endParaRPr lang="en-KR"/>
          </a:p>
        </p:txBody>
      </p:sp>
      <p:sp>
        <p:nvSpPr>
          <p:cNvPr id="6" name="Footer Placeholder 5">
            <a:extLst>
              <a:ext uri="{FF2B5EF4-FFF2-40B4-BE49-F238E27FC236}">
                <a16:creationId xmlns:a16="http://schemas.microsoft.com/office/drawing/2014/main" id="{B31BAAFA-2960-8CF5-61B0-15B26CFC0F9B}"/>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DDD931C0-4BC3-EA18-FBE5-084A98C36A00}"/>
              </a:ext>
            </a:extLst>
          </p:cNvPr>
          <p:cNvSpPr>
            <a:spLocks noGrp="1"/>
          </p:cNvSpPr>
          <p:nvPr>
            <p:ph type="sldNum" sz="quarter" idx="12"/>
          </p:nvPr>
        </p:nvSpPr>
        <p:spPr/>
        <p:txBody>
          <a:bodyPr/>
          <a:lstStyle/>
          <a:p>
            <a:fld id="{06F1C77A-5305-F743-85BD-94F3B32FC8C2}" type="slidenum">
              <a:rPr lang="en-KR" smtClean="0"/>
              <a:t>‹#›</a:t>
            </a:fld>
            <a:endParaRPr lang="en-KR"/>
          </a:p>
        </p:txBody>
      </p:sp>
    </p:spTree>
    <p:extLst>
      <p:ext uri="{BB962C8B-B14F-4D97-AF65-F5344CB8AC3E}">
        <p14:creationId xmlns:p14="http://schemas.microsoft.com/office/powerpoint/2010/main" val="3162281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60DFCF-AC43-AB2C-A13C-BEA1172EE1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2C1A2A95-8CF3-268C-6139-6D7BF17A10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AA87485-412A-7415-4076-D122ABE49F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B35C69-AD4F-B144-A253-E80072F0F445}" type="datetimeFigureOut">
              <a:rPr lang="en-KR" smtClean="0"/>
              <a:t>6/20/25</a:t>
            </a:fld>
            <a:endParaRPr lang="en-KR"/>
          </a:p>
        </p:txBody>
      </p:sp>
      <p:sp>
        <p:nvSpPr>
          <p:cNvPr id="5" name="Footer Placeholder 4">
            <a:extLst>
              <a:ext uri="{FF2B5EF4-FFF2-40B4-BE49-F238E27FC236}">
                <a16:creationId xmlns:a16="http://schemas.microsoft.com/office/drawing/2014/main" id="{F9F48715-25CE-FC92-FFFB-D5B5AB2983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KR"/>
          </a:p>
        </p:txBody>
      </p:sp>
      <p:sp>
        <p:nvSpPr>
          <p:cNvPr id="6" name="Slide Number Placeholder 5">
            <a:extLst>
              <a:ext uri="{FF2B5EF4-FFF2-40B4-BE49-F238E27FC236}">
                <a16:creationId xmlns:a16="http://schemas.microsoft.com/office/drawing/2014/main" id="{E3936946-5FEB-0073-8B5B-873721706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F1C77A-5305-F743-85BD-94F3B32FC8C2}" type="slidenum">
              <a:rPr lang="en-KR" smtClean="0"/>
              <a:t>‹#›</a:t>
            </a:fld>
            <a:endParaRPr lang="en-KR"/>
          </a:p>
        </p:txBody>
      </p:sp>
    </p:spTree>
    <p:extLst>
      <p:ext uri="{BB962C8B-B14F-4D97-AF65-F5344CB8AC3E}">
        <p14:creationId xmlns:p14="http://schemas.microsoft.com/office/powerpoint/2010/main" val="796362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2.png"/><Relationship Id="rId7" Type="http://schemas.openxmlformats.org/officeDocument/2006/relationships/diagramColors" Target="../diagrams/colors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slideLayout" Target="../slideLayouts/slideLayout2.xml"/><Relationship Id="rId7" Type="http://schemas.openxmlformats.org/officeDocument/2006/relationships/image" Target="../media/image58.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7.png"/><Relationship Id="rId5" Type="http://schemas.openxmlformats.org/officeDocument/2006/relationships/image" Target="../media/image56.jpeg"/><Relationship Id="rId10" Type="http://schemas.openxmlformats.org/officeDocument/2006/relationships/image" Target="../media/image61.png"/><Relationship Id="rId4" Type="http://schemas.openxmlformats.org/officeDocument/2006/relationships/image" Target="../media/image55.jpeg"/><Relationship Id="rId9" Type="http://schemas.openxmlformats.org/officeDocument/2006/relationships/image" Target="../media/image60.jpg"/></Relationships>
</file>

<file path=ppt/slides/_rels/slide2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Video 25" descr="View from plane wing">
            <a:extLst>
              <a:ext uri="{FF2B5EF4-FFF2-40B4-BE49-F238E27FC236}">
                <a16:creationId xmlns:a16="http://schemas.microsoft.com/office/drawing/2014/main" id="{E3FB6994-A754-2573-85E1-826C8A3765B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a:fillRect/>
          </a:stretch>
        </p:blipFill>
        <p:spPr>
          <a:xfrm>
            <a:off x="-3047" y="10"/>
            <a:ext cx="12191999" cy="6857990"/>
          </a:xfrm>
          <a:prstGeom prst="rect">
            <a:avLst/>
          </a:prstGeom>
        </p:spPr>
      </p:pic>
      <p:sp>
        <p:nvSpPr>
          <p:cNvPr id="32" name="Rectangle 3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D58B-9A40-F480-1429-703C3F51218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Jet Engine Health Monitoring System for Predictive Maintenance</a:t>
            </a:r>
            <a:br>
              <a:rPr lang="en-US" sz="5200" dirty="0">
                <a:solidFill>
                  <a:srgbClr val="FFFFFF"/>
                </a:solidFill>
              </a:rPr>
            </a:br>
            <a:endParaRPr lang="en-KR" sz="5200" dirty="0">
              <a:solidFill>
                <a:srgbClr val="FFFFFF"/>
              </a:solidFill>
            </a:endParaRPr>
          </a:p>
        </p:txBody>
      </p:sp>
      <p:pic>
        <p:nvPicPr>
          <p:cNvPr id="4" name="Picture 3" descr="A qr code with a bear logo&#10;&#10;AI-generated content may be incorrect.">
            <a:extLst>
              <a:ext uri="{FF2B5EF4-FFF2-40B4-BE49-F238E27FC236}">
                <a16:creationId xmlns:a16="http://schemas.microsoft.com/office/drawing/2014/main" id="{F405E469-65CA-C32F-2620-36FACBB3BFEF}"/>
              </a:ext>
            </a:extLst>
          </p:cNvPr>
          <p:cNvPicPr>
            <a:picLocks noChangeAspect="1"/>
          </p:cNvPicPr>
          <p:nvPr/>
        </p:nvPicPr>
        <p:blipFill>
          <a:blip r:embed="rId6"/>
          <a:stretch>
            <a:fillRect/>
          </a:stretch>
        </p:blipFill>
        <p:spPr>
          <a:xfrm>
            <a:off x="391392" y="4806972"/>
            <a:ext cx="1863436" cy="1863436"/>
          </a:xfrm>
          <a:prstGeom prst="rect">
            <a:avLst/>
          </a:prstGeom>
        </p:spPr>
      </p:pic>
      <p:sp>
        <p:nvSpPr>
          <p:cNvPr id="5" name="TextBox 4">
            <a:extLst>
              <a:ext uri="{FF2B5EF4-FFF2-40B4-BE49-F238E27FC236}">
                <a16:creationId xmlns:a16="http://schemas.microsoft.com/office/drawing/2014/main" id="{D8ECC979-9F27-7F04-7B2C-1BB44734768F}"/>
              </a:ext>
            </a:extLst>
          </p:cNvPr>
          <p:cNvSpPr txBox="1"/>
          <p:nvPr/>
        </p:nvSpPr>
        <p:spPr>
          <a:xfrm>
            <a:off x="2400300" y="5860473"/>
            <a:ext cx="3200400" cy="584775"/>
          </a:xfrm>
          <a:prstGeom prst="rect">
            <a:avLst/>
          </a:prstGeom>
          <a:noFill/>
        </p:spPr>
        <p:txBody>
          <a:bodyPr wrap="square" rtlCol="0">
            <a:spAutoFit/>
          </a:bodyPr>
          <a:lstStyle/>
          <a:p>
            <a:r>
              <a:rPr lang="en-KR" sz="3200" dirty="0">
                <a:solidFill>
                  <a:srgbClr val="FFFFFF"/>
                </a:solidFill>
                <a:latin typeface="+mj-lt"/>
                <a:ea typeface="+mj-ea"/>
                <a:cs typeface="+mj-cs"/>
              </a:rPr>
              <a:t>GitHub Link</a:t>
            </a:r>
          </a:p>
        </p:txBody>
      </p:sp>
    </p:spTree>
    <p:extLst>
      <p:ext uri="{BB962C8B-B14F-4D97-AF65-F5344CB8AC3E}">
        <p14:creationId xmlns:p14="http://schemas.microsoft.com/office/powerpoint/2010/main" val="89408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6"/>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6"/>
                                        </p:tgtEl>
                                      </p:cBhvr>
                                    </p:cmd>
                                  </p:childTnLst>
                                </p:cTn>
                              </p:par>
                            </p:childTnLst>
                          </p:cTn>
                        </p:par>
                      </p:childTnLst>
                    </p:cTn>
                  </p:par>
                </p:childTnLst>
              </p:cTn>
              <p:nextCondLst>
                <p:cond evt="onClick" delay="0">
                  <p:tgtEl>
                    <p:spTgt spid="26"/>
                  </p:tgtEl>
                </p:cond>
              </p:nextCondLst>
            </p:seq>
            <p:video>
              <p:cMediaNode mute="1">
                <p:cTn id="15" repeatCount="indefinite" fill="hold" display="0">
                  <p:stCondLst>
                    <p:cond delay="indefinite"/>
                  </p:stCondLst>
                </p:cTn>
                <p:tgtEl>
                  <p:spTgt spid="26"/>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0FDFF323-CCCE-44EA-D0A7-1075555E5741}"/>
              </a:ext>
            </a:extLst>
          </p:cNvPr>
          <p:cNvSpPr>
            <a:spLocks noGrp="1"/>
          </p:cNvSpPr>
          <p:nvPr>
            <p:ph type="title"/>
          </p:nvPr>
        </p:nvSpPr>
        <p:spPr>
          <a:xfrm>
            <a:off x="700634" y="736789"/>
            <a:ext cx="10691265" cy="1307592"/>
          </a:xfrm>
        </p:spPr>
        <p:txBody>
          <a:bodyPr/>
          <a:lstStyle/>
          <a:p>
            <a:r>
              <a:rPr lang="en-KR" b="1" dirty="0"/>
              <a:t>State Diagram: </a:t>
            </a:r>
          </a:p>
        </p:txBody>
      </p:sp>
      <p:pic>
        <p:nvPicPr>
          <p:cNvPr id="25" name="Content Placeholder 3">
            <a:extLst>
              <a:ext uri="{FF2B5EF4-FFF2-40B4-BE49-F238E27FC236}">
                <a16:creationId xmlns:a16="http://schemas.microsoft.com/office/drawing/2014/main" id="{9E1D70D5-83AA-BA87-CD60-3FA29DBB1B48}"/>
              </a:ext>
            </a:extLst>
          </p:cNvPr>
          <p:cNvPicPr>
            <a:picLocks noGrp="1" noChangeAspect="1"/>
          </p:cNvPicPr>
          <p:nvPr>
            <p:ph idx="1"/>
          </p:nvPr>
        </p:nvPicPr>
        <p:blipFill>
          <a:blip r:embed="rId3"/>
          <a:stretch>
            <a:fillRect/>
          </a:stretch>
        </p:blipFill>
        <p:spPr>
          <a:xfrm>
            <a:off x="5088635" y="1568196"/>
            <a:ext cx="456478" cy="413004"/>
          </a:xfrm>
          <a:prstGeom prst="rect">
            <a:avLst/>
          </a:prstGeom>
        </p:spPr>
      </p:pic>
      <p:sp>
        <p:nvSpPr>
          <p:cNvPr id="26" name="TextBox 25">
            <a:extLst>
              <a:ext uri="{FF2B5EF4-FFF2-40B4-BE49-F238E27FC236}">
                <a16:creationId xmlns:a16="http://schemas.microsoft.com/office/drawing/2014/main" id="{95F5FCA5-C4B8-0254-503B-BD774A287283}"/>
              </a:ext>
            </a:extLst>
          </p:cNvPr>
          <p:cNvSpPr txBox="1"/>
          <p:nvPr/>
        </p:nvSpPr>
        <p:spPr>
          <a:xfrm>
            <a:off x="4472647" y="2419242"/>
            <a:ext cx="1251857" cy="913094"/>
          </a:xfrm>
          <a:prstGeom prst="rect">
            <a:avLst/>
          </a:prstGeom>
          <a:noFill/>
        </p:spPr>
        <p:txBody>
          <a:bodyPr wrap="square" rtlCol="0">
            <a:spAutoFit/>
          </a:bodyPr>
          <a:lstStyle/>
          <a:p>
            <a:endParaRPr lang="en-KR" dirty="0"/>
          </a:p>
        </p:txBody>
      </p:sp>
      <p:sp>
        <p:nvSpPr>
          <p:cNvPr id="27" name="Rounded Rectangle 26">
            <a:extLst>
              <a:ext uri="{FF2B5EF4-FFF2-40B4-BE49-F238E27FC236}">
                <a16:creationId xmlns:a16="http://schemas.microsoft.com/office/drawing/2014/main" id="{3222E213-08B7-A804-4E67-37824FC928ED}"/>
              </a:ext>
            </a:extLst>
          </p:cNvPr>
          <p:cNvSpPr/>
          <p:nvPr/>
        </p:nvSpPr>
        <p:spPr>
          <a:xfrm>
            <a:off x="2383604" y="2221992"/>
            <a:ext cx="5866544" cy="564751"/>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200" dirty="0"/>
              <a:t>Warning (RUL &lt; 150 &amp; &gt;= 100)</a:t>
            </a:r>
          </a:p>
        </p:txBody>
      </p:sp>
      <p:sp>
        <p:nvSpPr>
          <p:cNvPr id="28" name="Rounded Rectangle 27">
            <a:extLst>
              <a:ext uri="{FF2B5EF4-FFF2-40B4-BE49-F238E27FC236}">
                <a16:creationId xmlns:a16="http://schemas.microsoft.com/office/drawing/2014/main" id="{969120B0-4762-C7E5-7961-DB34D924326A}"/>
              </a:ext>
            </a:extLst>
          </p:cNvPr>
          <p:cNvSpPr/>
          <p:nvPr/>
        </p:nvSpPr>
        <p:spPr>
          <a:xfrm>
            <a:off x="2383603" y="3006417"/>
            <a:ext cx="5866543" cy="564751"/>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200" dirty="0"/>
              <a:t>Degraded (RUL &lt;100 &amp; &gt;=30)</a:t>
            </a:r>
          </a:p>
        </p:txBody>
      </p:sp>
      <p:sp>
        <p:nvSpPr>
          <p:cNvPr id="29" name="Rounded Rectangle 28">
            <a:extLst>
              <a:ext uri="{FF2B5EF4-FFF2-40B4-BE49-F238E27FC236}">
                <a16:creationId xmlns:a16="http://schemas.microsoft.com/office/drawing/2014/main" id="{141252D1-BFC5-C8FB-80C9-8FA88B0354D7}"/>
              </a:ext>
            </a:extLst>
          </p:cNvPr>
          <p:cNvSpPr/>
          <p:nvPr/>
        </p:nvSpPr>
        <p:spPr>
          <a:xfrm>
            <a:off x="2383603" y="3781264"/>
            <a:ext cx="5866543" cy="564751"/>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200" dirty="0"/>
              <a:t>Cricitcal (RUL &lt;30 &amp; &gt;=20)</a:t>
            </a:r>
          </a:p>
        </p:txBody>
      </p:sp>
      <p:sp>
        <p:nvSpPr>
          <p:cNvPr id="30" name="Rounded Rectangle 29">
            <a:extLst>
              <a:ext uri="{FF2B5EF4-FFF2-40B4-BE49-F238E27FC236}">
                <a16:creationId xmlns:a16="http://schemas.microsoft.com/office/drawing/2014/main" id="{52833083-4FE6-A6D6-0D16-0CCB7256E044}"/>
              </a:ext>
            </a:extLst>
          </p:cNvPr>
          <p:cNvSpPr/>
          <p:nvPr/>
        </p:nvSpPr>
        <p:spPr>
          <a:xfrm>
            <a:off x="2383603" y="4556111"/>
            <a:ext cx="5866543" cy="564751"/>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200" dirty="0"/>
              <a:t>Fail-Immiennt (RUL &lt; 10)</a:t>
            </a:r>
          </a:p>
        </p:txBody>
      </p:sp>
      <p:pic>
        <p:nvPicPr>
          <p:cNvPr id="31" name="Content Placeholder 3">
            <a:extLst>
              <a:ext uri="{FF2B5EF4-FFF2-40B4-BE49-F238E27FC236}">
                <a16:creationId xmlns:a16="http://schemas.microsoft.com/office/drawing/2014/main" id="{C08313B6-8494-9862-504D-844A0021A210}"/>
              </a:ext>
            </a:extLst>
          </p:cNvPr>
          <p:cNvPicPr>
            <a:picLocks noChangeAspect="1"/>
          </p:cNvPicPr>
          <p:nvPr/>
        </p:nvPicPr>
        <p:blipFill>
          <a:blip r:embed="rId3"/>
          <a:stretch>
            <a:fillRect/>
          </a:stretch>
        </p:blipFill>
        <p:spPr>
          <a:xfrm>
            <a:off x="5088635" y="5433700"/>
            <a:ext cx="456478" cy="413004"/>
          </a:xfrm>
          <a:prstGeom prst="rect">
            <a:avLst/>
          </a:prstGeom>
        </p:spPr>
      </p:pic>
      <p:cxnSp>
        <p:nvCxnSpPr>
          <p:cNvPr id="32" name="Straight Arrow Connector 31">
            <a:extLst>
              <a:ext uri="{FF2B5EF4-FFF2-40B4-BE49-F238E27FC236}">
                <a16:creationId xmlns:a16="http://schemas.microsoft.com/office/drawing/2014/main" id="{A7C793F6-454A-EE7F-B7DE-342498A6469A}"/>
              </a:ext>
            </a:extLst>
          </p:cNvPr>
          <p:cNvCxnSpPr>
            <a:stCxn id="25" idx="2"/>
            <a:endCxn id="27" idx="0"/>
          </p:cNvCxnSpPr>
          <p:nvPr/>
        </p:nvCxnSpPr>
        <p:spPr>
          <a:xfrm>
            <a:off x="5316874" y="1981200"/>
            <a:ext cx="2" cy="240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5FF0566-A096-63EC-54FC-95F993B25372}"/>
              </a:ext>
            </a:extLst>
          </p:cNvPr>
          <p:cNvCxnSpPr>
            <a:cxnSpLocks/>
            <a:stCxn id="27" idx="2"/>
            <a:endCxn id="28" idx="0"/>
          </p:cNvCxnSpPr>
          <p:nvPr/>
        </p:nvCxnSpPr>
        <p:spPr>
          <a:xfrm flipH="1">
            <a:off x="5316875" y="2786743"/>
            <a:ext cx="1" cy="219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0C96FD2-2DEB-E8D6-6417-C071F46926B6}"/>
              </a:ext>
            </a:extLst>
          </p:cNvPr>
          <p:cNvCxnSpPr>
            <a:stCxn id="28" idx="2"/>
            <a:endCxn id="29" idx="0"/>
          </p:cNvCxnSpPr>
          <p:nvPr/>
        </p:nvCxnSpPr>
        <p:spPr>
          <a:xfrm>
            <a:off x="5316875" y="3571168"/>
            <a:ext cx="0" cy="21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CCA050-50D6-B2FD-C5B8-ED20051504FB}"/>
              </a:ext>
            </a:extLst>
          </p:cNvPr>
          <p:cNvCxnSpPr>
            <a:stCxn id="29" idx="2"/>
            <a:endCxn id="30" idx="0"/>
          </p:cNvCxnSpPr>
          <p:nvPr/>
        </p:nvCxnSpPr>
        <p:spPr>
          <a:xfrm>
            <a:off x="5316875" y="4346015"/>
            <a:ext cx="0" cy="21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E9A0667-DA1D-8464-94E7-E347471F2FDD}"/>
              </a:ext>
            </a:extLst>
          </p:cNvPr>
          <p:cNvCxnSpPr>
            <a:stCxn id="30" idx="2"/>
            <a:endCxn id="31" idx="0"/>
          </p:cNvCxnSpPr>
          <p:nvPr/>
        </p:nvCxnSpPr>
        <p:spPr>
          <a:xfrm flipH="1">
            <a:off x="5316874" y="5120862"/>
            <a:ext cx="1" cy="312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FC3AEF9-ABAC-1CCB-26AA-4A3D3E892DA9}"/>
              </a:ext>
            </a:extLst>
          </p:cNvPr>
          <p:cNvSpPr txBox="1"/>
          <p:nvPr/>
        </p:nvSpPr>
        <p:spPr>
          <a:xfrm>
            <a:off x="5545113" y="1885244"/>
            <a:ext cx="1251854" cy="246221"/>
          </a:xfrm>
          <a:prstGeom prst="rect">
            <a:avLst/>
          </a:prstGeom>
          <a:noFill/>
        </p:spPr>
        <p:txBody>
          <a:bodyPr wrap="square" rtlCol="0">
            <a:spAutoFit/>
          </a:bodyPr>
          <a:lstStyle/>
          <a:p>
            <a:r>
              <a:rPr lang="en-US" sz="1000" dirty="0" err="1"/>
              <a:t>sensor_degrades</a:t>
            </a:r>
            <a:endParaRPr lang="en-KR" sz="1000" dirty="0"/>
          </a:p>
        </p:txBody>
      </p:sp>
      <p:sp>
        <p:nvSpPr>
          <p:cNvPr id="38" name="TextBox 37">
            <a:extLst>
              <a:ext uri="{FF2B5EF4-FFF2-40B4-BE49-F238E27FC236}">
                <a16:creationId xmlns:a16="http://schemas.microsoft.com/office/drawing/2014/main" id="{AD2F41A8-7611-537B-9163-61ABB8CD5BD0}"/>
              </a:ext>
            </a:extLst>
          </p:cNvPr>
          <p:cNvSpPr txBox="1"/>
          <p:nvPr/>
        </p:nvSpPr>
        <p:spPr>
          <a:xfrm>
            <a:off x="5545113" y="2760196"/>
            <a:ext cx="1251854" cy="246221"/>
          </a:xfrm>
          <a:prstGeom prst="rect">
            <a:avLst/>
          </a:prstGeom>
          <a:noFill/>
        </p:spPr>
        <p:txBody>
          <a:bodyPr wrap="square" rtlCol="0">
            <a:spAutoFit/>
          </a:bodyPr>
          <a:lstStyle/>
          <a:p>
            <a:r>
              <a:rPr lang="en-US" sz="1000" dirty="0" err="1"/>
              <a:t>sensor_degrades</a:t>
            </a:r>
            <a:endParaRPr lang="en-KR" sz="1000" dirty="0"/>
          </a:p>
        </p:txBody>
      </p:sp>
      <p:sp>
        <p:nvSpPr>
          <p:cNvPr id="39" name="TextBox 38">
            <a:extLst>
              <a:ext uri="{FF2B5EF4-FFF2-40B4-BE49-F238E27FC236}">
                <a16:creationId xmlns:a16="http://schemas.microsoft.com/office/drawing/2014/main" id="{252B9F9C-0E59-F31D-CF68-47AAA1597305}"/>
              </a:ext>
            </a:extLst>
          </p:cNvPr>
          <p:cNvSpPr txBox="1"/>
          <p:nvPr/>
        </p:nvSpPr>
        <p:spPr>
          <a:xfrm>
            <a:off x="5531657" y="3544621"/>
            <a:ext cx="1251854" cy="246221"/>
          </a:xfrm>
          <a:prstGeom prst="rect">
            <a:avLst/>
          </a:prstGeom>
          <a:noFill/>
        </p:spPr>
        <p:txBody>
          <a:bodyPr wrap="square" rtlCol="0">
            <a:spAutoFit/>
          </a:bodyPr>
          <a:lstStyle/>
          <a:p>
            <a:r>
              <a:rPr lang="en-US" sz="1000" dirty="0" err="1"/>
              <a:t>sensor_degrades</a:t>
            </a:r>
            <a:endParaRPr lang="en-KR" sz="1000" dirty="0"/>
          </a:p>
        </p:txBody>
      </p:sp>
      <p:sp>
        <p:nvSpPr>
          <p:cNvPr id="40" name="TextBox 39">
            <a:extLst>
              <a:ext uri="{FF2B5EF4-FFF2-40B4-BE49-F238E27FC236}">
                <a16:creationId xmlns:a16="http://schemas.microsoft.com/office/drawing/2014/main" id="{AABCEFFA-1356-6C5B-E074-E4B1A47DD55D}"/>
              </a:ext>
            </a:extLst>
          </p:cNvPr>
          <p:cNvSpPr txBox="1"/>
          <p:nvPr/>
        </p:nvSpPr>
        <p:spPr>
          <a:xfrm>
            <a:off x="5420340" y="4309376"/>
            <a:ext cx="1251854" cy="246221"/>
          </a:xfrm>
          <a:prstGeom prst="rect">
            <a:avLst/>
          </a:prstGeom>
          <a:noFill/>
        </p:spPr>
        <p:txBody>
          <a:bodyPr wrap="square" rtlCol="0">
            <a:spAutoFit/>
          </a:bodyPr>
          <a:lstStyle/>
          <a:p>
            <a:r>
              <a:rPr lang="en-US" sz="1000" dirty="0" err="1"/>
              <a:t>sensor_degrades</a:t>
            </a:r>
            <a:endParaRPr lang="en-KR" sz="1000" dirty="0"/>
          </a:p>
        </p:txBody>
      </p:sp>
      <p:sp>
        <p:nvSpPr>
          <p:cNvPr id="41" name="TextBox 40">
            <a:extLst>
              <a:ext uri="{FF2B5EF4-FFF2-40B4-BE49-F238E27FC236}">
                <a16:creationId xmlns:a16="http://schemas.microsoft.com/office/drawing/2014/main" id="{7A541F33-4F1B-DF4D-1C99-6788B7B459C5}"/>
              </a:ext>
            </a:extLst>
          </p:cNvPr>
          <p:cNvSpPr txBox="1"/>
          <p:nvPr/>
        </p:nvSpPr>
        <p:spPr>
          <a:xfrm>
            <a:off x="5420339" y="5166693"/>
            <a:ext cx="1454773" cy="246221"/>
          </a:xfrm>
          <a:prstGeom prst="rect">
            <a:avLst/>
          </a:prstGeom>
          <a:noFill/>
        </p:spPr>
        <p:txBody>
          <a:bodyPr wrap="square" rtlCol="0">
            <a:spAutoFit/>
          </a:bodyPr>
          <a:lstStyle/>
          <a:p>
            <a:r>
              <a:rPr lang="en-US" sz="1000" dirty="0" err="1"/>
              <a:t>Shutdown_triggered</a:t>
            </a:r>
            <a:endParaRPr lang="en-KR" sz="1000" dirty="0"/>
          </a:p>
        </p:txBody>
      </p:sp>
      <p:sp>
        <p:nvSpPr>
          <p:cNvPr id="42" name="TextBox 41">
            <a:extLst>
              <a:ext uri="{FF2B5EF4-FFF2-40B4-BE49-F238E27FC236}">
                <a16:creationId xmlns:a16="http://schemas.microsoft.com/office/drawing/2014/main" id="{6FC03106-96AF-E227-B218-2A70A9730C2B}"/>
              </a:ext>
            </a:extLst>
          </p:cNvPr>
          <p:cNvSpPr txBox="1"/>
          <p:nvPr/>
        </p:nvSpPr>
        <p:spPr>
          <a:xfrm>
            <a:off x="5316874" y="1379756"/>
            <a:ext cx="2554655" cy="246221"/>
          </a:xfrm>
          <a:prstGeom prst="rect">
            <a:avLst/>
          </a:prstGeom>
          <a:noFill/>
        </p:spPr>
        <p:txBody>
          <a:bodyPr wrap="square" rtlCol="0">
            <a:spAutoFit/>
          </a:bodyPr>
          <a:lstStyle/>
          <a:p>
            <a:r>
              <a:rPr lang="en-KR" sz="1000" dirty="0"/>
              <a:t>Initial?reset: Healthy (RUL &gt;= 150)</a:t>
            </a:r>
          </a:p>
        </p:txBody>
      </p:sp>
      <p:sp>
        <p:nvSpPr>
          <p:cNvPr id="43" name="TextBox 42">
            <a:extLst>
              <a:ext uri="{FF2B5EF4-FFF2-40B4-BE49-F238E27FC236}">
                <a16:creationId xmlns:a16="http://schemas.microsoft.com/office/drawing/2014/main" id="{3C401E2D-7944-854E-8965-5348ABF55F8C}"/>
              </a:ext>
            </a:extLst>
          </p:cNvPr>
          <p:cNvSpPr txBox="1"/>
          <p:nvPr/>
        </p:nvSpPr>
        <p:spPr>
          <a:xfrm>
            <a:off x="5443653" y="5718208"/>
            <a:ext cx="1454773" cy="246221"/>
          </a:xfrm>
          <a:prstGeom prst="rect">
            <a:avLst/>
          </a:prstGeom>
          <a:noFill/>
        </p:spPr>
        <p:txBody>
          <a:bodyPr wrap="square" rtlCol="0">
            <a:spAutoFit/>
          </a:bodyPr>
          <a:lstStyle/>
          <a:p>
            <a:r>
              <a:rPr lang="en-US" sz="1000" dirty="0"/>
              <a:t>Shutdown</a:t>
            </a:r>
            <a:endParaRPr lang="en-KR" sz="1000" dirty="0"/>
          </a:p>
        </p:txBody>
      </p:sp>
    </p:spTree>
    <p:extLst>
      <p:ext uri="{BB962C8B-B14F-4D97-AF65-F5344CB8AC3E}">
        <p14:creationId xmlns:p14="http://schemas.microsoft.com/office/powerpoint/2010/main" val="2074547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0BC83-D821-7DFE-FEC8-370B97C4B9FC}"/>
              </a:ext>
            </a:extLst>
          </p:cNvPr>
          <p:cNvSpPr>
            <a:spLocks noGrp="1"/>
          </p:cNvSpPr>
          <p:nvPr>
            <p:ph type="title"/>
          </p:nvPr>
        </p:nvSpPr>
        <p:spPr>
          <a:xfrm>
            <a:off x="612648" y="603504"/>
            <a:ext cx="5862396" cy="1527048"/>
          </a:xfrm>
        </p:spPr>
        <p:txBody>
          <a:bodyPr anchor="b">
            <a:normAutofit/>
          </a:bodyPr>
          <a:lstStyle/>
          <a:p>
            <a:r>
              <a:rPr lang="en-KR" b="1" dirty="0"/>
              <a:t>Data flowchart</a:t>
            </a:r>
          </a:p>
        </p:txBody>
      </p:sp>
      <p:sp>
        <p:nvSpPr>
          <p:cNvPr id="3" name="Content Placeholder 2">
            <a:extLst>
              <a:ext uri="{FF2B5EF4-FFF2-40B4-BE49-F238E27FC236}">
                <a16:creationId xmlns:a16="http://schemas.microsoft.com/office/drawing/2014/main" id="{B94D91D9-78E9-EBBD-C8AB-A14726D54E0E}"/>
              </a:ext>
            </a:extLst>
          </p:cNvPr>
          <p:cNvSpPr>
            <a:spLocks noGrp="1"/>
          </p:cNvSpPr>
          <p:nvPr>
            <p:ph idx="1"/>
          </p:nvPr>
        </p:nvSpPr>
        <p:spPr>
          <a:xfrm>
            <a:off x="612648" y="2212848"/>
            <a:ext cx="5862396" cy="4096512"/>
          </a:xfrm>
        </p:spPr>
        <p:txBody>
          <a:bodyPr>
            <a:normAutofit/>
          </a:bodyPr>
          <a:lstStyle/>
          <a:p>
            <a:r>
              <a:rPr lang="en-US" sz="1800" b="1" i="0">
                <a:effectLst/>
                <a:latin typeface="Times New Roman" panose="02020603050405020304" pitchFamily="18" charset="0"/>
                <a:cs typeface="Times New Roman" panose="02020603050405020304" pitchFamily="18" charset="0"/>
              </a:rPr>
              <a:t>System Monitoring and RUL Estimation Flowchart:</a:t>
            </a:r>
          </a:p>
          <a:p>
            <a:r>
              <a:rPr lang="en-US" sz="1800">
                <a:latin typeface="Times New Roman" panose="02020603050405020304" pitchFamily="18" charset="0"/>
                <a:cs typeface="Times New Roman" panose="02020603050405020304" pitchFamily="18" charset="0"/>
              </a:rPr>
              <a:t>	</a:t>
            </a:r>
            <a:r>
              <a:rPr lang="en-US" sz="1800" b="0" i="0">
                <a:effectLst/>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This flowchart illustrates a real-time monitoring system that reads sensor data (e.g., temperature, vibration), stores it, and estimates the Remaining Useful Life (RUL) of machinery using linear regression. Based on the estimated RUL, the system decides whether to trigger shutdown, send critical or degraded alerts, or continue monitoring. It loops continuously until a manual stop command is received.</a:t>
            </a:r>
            <a:endParaRPr lang="en-KR" sz="1800">
              <a:latin typeface="Times New Roman" panose="02020603050405020304" pitchFamily="18" charset="0"/>
              <a:cs typeface="Times New Roman" panose="02020603050405020304" pitchFamily="18" charset="0"/>
            </a:endParaRPr>
          </a:p>
          <a:p>
            <a:endParaRPr lang="en-KR" sz="1800"/>
          </a:p>
        </p:txBody>
      </p:sp>
      <p:pic>
        <p:nvPicPr>
          <p:cNvPr id="4" name="Content Placeholder 4" descr="A diagram of a flowchart&#10;&#10;AI-generated content may be incorrect.">
            <a:extLst>
              <a:ext uri="{FF2B5EF4-FFF2-40B4-BE49-F238E27FC236}">
                <a16:creationId xmlns:a16="http://schemas.microsoft.com/office/drawing/2014/main" id="{869DD14D-1AE3-F192-8399-D13802B1FAC0}"/>
              </a:ext>
            </a:extLst>
          </p:cNvPr>
          <p:cNvPicPr>
            <a:picLocks noChangeAspect="1"/>
          </p:cNvPicPr>
          <p:nvPr/>
        </p:nvPicPr>
        <p:blipFill>
          <a:blip r:embed="rId3"/>
          <a:stretch>
            <a:fillRect/>
          </a:stretch>
        </p:blipFill>
        <p:spPr>
          <a:xfrm>
            <a:off x="7423101" y="433384"/>
            <a:ext cx="4018093" cy="6019618"/>
          </a:xfrm>
          <a:prstGeom prst="rect">
            <a:avLst/>
          </a:prstGeom>
        </p:spPr>
      </p:pic>
    </p:spTree>
    <p:extLst>
      <p:ext uri="{BB962C8B-B14F-4D97-AF65-F5344CB8AC3E}">
        <p14:creationId xmlns:p14="http://schemas.microsoft.com/office/powerpoint/2010/main" val="92797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4D27876-614E-CCD5-5142-A650DBF0B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2A7FB-292E-E554-1979-3A3C21C57C05}"/>
              </a:ext>
            </a:extLst>
          </p:cNvPr>
          <p:cNvSpPr>
            <a:spLocks noGrp="1"/>
          </p:cNvSpPr>
          <p:nvPr>
            <p:ph type="title"/>
          </p:nvPr>
        </p:nvSpPr>
        <p:spPr>
          <a:xfrm>
            <a:off x="1994140" y="5137536"/>
            <a:ext cx="8203720" cy="732129"/>
          </a:xfrm>
        </p:spPr>
        <p:txBody>
          <a:bodyPr vert="horz" lIns="91440" tIns="45720" rIns="91440" bIns="45720" rtlCol="0" anchor="b">
            <a:normAutofit/>
          </a:bodyPr>
          <a:lstStyle/>
          <a:p>
            <a:pPr algn="ctr"/>
            <a:r>
              <a:rPr lang="en-US" sz="3600" b="1" dirty="0"/>
              <a:t>Entity relationship matrix</a:t>
            </a:r>
          </a:p>
        </p:txBody>
      </p:sp>
      <p:graphicFrame>
        <p:nvGraphicFramePr>
          <p:cNvPr id="4" name="Content Placeholder 3">
            <a:extLst>
              <a:ext uri="{FF2B5EF4-FFF2-40B4-BE49-F238E27FC236}">
                <a16:creationId xmlns:a16="http://schemas.microsoft.com/office/drawing/2014/main" id="{098B2810-BBD3-0139-9FAB-B1268E9B75F0}"/>
              </a:ext>
            </a:extLst>
          </p:cNvPr>
          <p:cNvGraphicFramePr>
            <a:graphicFrameLocks/>
          </p:cNvGraphicFramePr>
          <p:nvPr>
            <p:extLst>
              <p:ext uri="{D42A27DB-BD31-4B8C-83A1-F6EECF244321}">
                <p14:modId xmlns:p14="http://schemas.microsoft.com/office/powerpoint/2010/main" val="822965888"/>
              </p:ext>
            </p:extLst>
          </p:nvPr>
        </p:nvGraphicFramePr>
        <p:xfrm>
          <a:off x="1994140" y="539576"/>
          <a:ext cx="8202172" cy="4324104"/>
        </p:xfrm>
        <a:graphic>
          <a:graphicData uri="http://schemas.openxmlformats.org/drawingml/2006/table">
            <a:tbl>
              <a:tblPr>
                <a:noFill/>
              </a:tblPr>
              <a:tblGrid>
                <a:gridCol w="1220395">
                  <a:extLst>
                    <a:ext uri="{9D8B030D-6E8A-4147-A177-3AD203B41FA5}">
                      <a16:colId xmlns:a16="http://schemas.microsoft.com/office/drawing/2014/main" val="1317430467"/>
                    </a:ext>
                  </a:extLst>
                </a:gridCol>
                <a:gridCol w="1245775">
                  <a:extLst>
                    <a:ext uri="{9D8B030D-6E8A-4147-A177-3AD203B41FA5}">
                      <a16:colId xmlns:a16="http://schemas.microsoft.com/office/drawing/2014/main" val="3869844454"/>
                    </a:ext>
                  </a:extLst>
                </a:gridCol>
                <a:gridCol w="1460648">
                  <a:extLst>
                    <a:ext uri="{9D8B030D-6E8A-4147-A177-3AD203B41FA5}">
                      <a16:colId xmlns:a16="http://schemas.microsoft.com/office/drawing/2014/main" val="2315362710"/>
                    </a:ext>
                  </a:extLst>
                </a:gridCol>
                <a:gridCol w="1425118">
                  <a:extLst>
                    <a:ext uri="{9D8B030D-6E8A-4147-A177-3AD203B41FA5}">
                      <a16:colId xmlns:a16="http://schemas.microsoft.com/office/drawing/2014/main" val="1030689031"/>
                    </a:ext>
                  </a:extLst>
                </a:gridCol>
                <a:gridCol w="1448805">
                  <a:extLst>
                    <a:ext uri="{9D8B030D-6E8A-4147-A177-3AD203B41FA5}">
                      <a16:colId xmlns:a16="http://schemas.microsoft.com/office/drawing/2014/main" val="3682039466"/>
                    </a:ext>
                  </a:extLst>
                </a:gridCol>
                <a:gridCol w="1401431">
                  <a:extLst>
                    <a:ext uri="{9D8B030D-6E8A-4147-A177-3AD203B41FA5}">
                      <a16:colId xmlns:a16="http://schemas.microsoft.com/office/drawing/2014/main" val="1109648978"/>
                    </a:ext>
                  </a:extLst>
                </a:gridCol>
              </a:tblGrid>
              <a:tr h="558260">
                <a:tc>
                  <a:txBody>
                    <a:bodyPr/>
                    <a:lstStyle/>
                    <a:p>
                      <a:endParaRPr lang="en-KR" sz="1600">
                        <a:solidFill>
                          <a:schemeClr val="tx1">
                            <a:lumMod val="75000"/>
                            <a:lumOff val="25000"/>
                          </a:schemeClr>
                        </a:solidFill>
                      </a:endParaRP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Engine</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Sensor</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Cycle</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RUL</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Model</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1642684873"/>
                  </a:ext>
                </a:extLst>
              </a:tr>
              <a:tr h="558260">
                <a:tc>
                  <a:txBody>
                    <a:bodyPr/>
                    <a:lstStyle/>
                    <a:p>
                      <a:r>
                        <a:rPr lang="en-US" sz="1600" b="1">
                          <a:solidFill>
                            <a:schemeClr val="tx1">
                              <a:lumMod val="75000"/>
                              <a:lumOff val="25000"/>
                            </a:schemeClr>
                          </a:solidFill>
                        </a:rPr>
                        <a:t>Engine</a:t>
                      </a:r>
                      <a:endParaRPr lang="en-US" sz="1600">
                        <a:solidFill>
                          <a:schemeClr val="tx1">
                            <a:lumMod val="75000"/>
                            <a:lumOff val="25000"/>
                          </a:schemeClr>
                        </a:solidFill>
                      </a:endParaRP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endParaRPr lang="en-KR" sz="1600">
                        <a:solidFill>
                          <a:schemeClr val="tx1">
                            <a:lumMod val="75000"/>
                            <a:lumOff val="25000"/>
                          </a:schemeClr>
                        </a:solidFill>
                      </a:endParaRP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has many</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has many</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has one</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is input to</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2275132857"/>
                  </a:ext>
                </a:extLst>
              </a:tr>
              <a:tr h="801896">
                <a:tc>
                  <a:txBody>
                    <a:bodyPr/>
                    <a:lstStyle/>
                    <a:p>
                      <a:r>
                        <a:rPr lang="en-US" sz="1600" b="1">
                          <a:solidFill>
                            <a:schemeClr val="tx1">
                              <a:lumMod val="75000"/>
                              <a:lumOff val="25000"/>
                            </a:schemeClr>
                          </a:solidFill>
                        </a:rPr>
                        <a:t>Sensor</a:t>
                      </a:r>
                      <a:endParaRPr lang="en-US" sz="1600">
                        <a:solidFill>
                          <a:schemeClr val="tx1">
                            <a:lumMod val="75000"/>
                            <a:lumOff val="25000"/>
                          </a:schemeClr>
                        </a:solidFill>
                      </a:endParaRP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belongs to</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endParaRPr lang="en-KR" sz="1600">
                        <a:solidFill>
                          <a:schemeClr val="tx1">
                            <a:lumMod val="75000"/>
                            <a:lumOff val="25000"/>
                          </a:schemeClr>
                        </a:solidFill>
                      </a:endParaRP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recorded at</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influences</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is input to</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2758408890"/>
                  </a:ext>
                </a:extLst>
              </a:tr>
              <a:tr h="801896">
                <a:tc>
                  <a:txBody>
                    <a:bodyPr/>
                    <a:lstStyle/>
                    <a:p>
                      <a:r>
                        <a:rPr lang="en-US" sz="1600" b="1">
                          <a:solidFill>
                            <a:schemeClr val="tx1">
                              <a:lumMod val="75000"/>
                              <a:lumOff val="25000"/>
                            </a:schemeClr>
                          </a:solidFill>
                        </a:rPr>
                        <a:t>Cycle</a:t>
                      </a:r>
                      <a:endParaRPr lang="en-US" sz="1600">
                        <a:solidFill>
                          <a:schemeClr val="tx1">
                            <a:lumMod val="75000"/>
                            <a:lumOff val="25000"/>
                          </a:schemeClr>
                        </a:solidFill>
                      </a:endParaRP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belongs to</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records many</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endParaRPr lang="en-KR" sz="1600">
                        <a:solidFill>
                          <a:schemeClr val="tx1">
                            <a:lumMod val="75000"/>
                            <a:lumOff val="25000"/>
                          </a:schemeClr>
                        </a:solidFill>
                      </a:endParaRP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computed from</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used for</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173136470"/>
                  </a:ext>
                </a:extLst>
              </a:tr>
              <a:tr h="801896">
                <a:tc>
                  <a:txBody>
                    <a:bodyPr/>
                    <a:lstStyle/>
                    <a:p>
                      <a:r>
                        <a:rPr lang="en-US" sz="1600" b="1">
                          <a:solidFill>
                            <a:schemeClr val="tx1">
                              <a:lumMod val="75000"/>
                              <a:lumOff val="25000"/>
                            </a:schemeClr>
                          </a:solidFill>
                        </a:rPr>
                        <a:t>RUL</a:t>
                      </a:r>
                      <a:endParaRPr lang="en-US" sz="1600">
                        <a:solidFill>
                          <a:schemeClr val="tx1">
                            <a:lumMod val="75000"/>
                            <a:lumOff val="25000"/>
                          </a:schemeClr>
                        </a:solidFill>
                      </a:endParaRP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belongs to</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influenced by</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computed from</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endParaRPr lang="en-KR" sz="1600">
                        <a:solidFill>
                          <a:schemeClr val="tx1">
                            <a:lumMod val="75000"/>
                            <a:lumOff val="25000"/>
                          </a:schemeClr>
                        </a:solidFill>
                      </a:endParaRP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is target of</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3260773107"/>
                  </a:ext>
                </a:extLst>
              </a:tr>
              <a:tr h="801896">
                <a:tc>
                  <a:txBody>
                    <a:bodyPr/>
                    <a:lstStyle/>
                    <a:p>
                      <a:r>
                        <a:rPr lang="en-US" sz="1600" b="1">
                          <a:solidFill>
                            <a:schemeClr val="tx1">
                              <a:lumMod val="75000"/>
                              <a:lumOff val="25000"/>
                            </a:schemeClr>
                          </a:solidFill>
                        </a:rPr>
                        <a:t>Model</a:t>
                      </a:r>
                      <a:endParaRPr lang="en-US" sz="1600">
                        <a:solidFill>
                          <a:schemeClr val="tx1">
                            <a:lumMod val="75000"/>
                            <a:lumOff val="25000"/>
                          </a:schemeClr>
                        </a:solidFill>
                      </a:endParaRP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trained on</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uses</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uses</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600">
                          <a:solidFill>
                            <a:schemeClr val="tx1">
                              <a:lumMod val="75000"/>
                              <a:lumOff val="25000"/>
                            </a:schemeClr>
                          </a:solidFill>
                        </a:rPr>
                        <a:t>predicts</a:t>
                      </a: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endParaRPr lang="en-KR" sz="1600">
                        <a:solidFill>
                          <a:schemeClr val="tx1">
                            <a:lumMod val="75000"/>
                            <a:lumOff val="25000"/>
                          </a:schemeClr>
                        </a:solidFill>
                      </a:endParaRPr>
                    </a:p>
                  </a:txBody>
                  <a:tcPr marL="265039" marR="137821" marT="137821" marB="13782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3417225207"/>
                  </a:ext>
                </a:extLst>
              </a:tr>
            </a:tbl>
          </a:graphicData>
        </a:graphic>
      </p:graphicFrame>
    </p:spTree>
    <p:extLst>
      <p:ext uri="{BB962C8B-B14F-4D97-AF65-F5344CB8AC3E}">
        <p14:creationId xmlns:p14="http://schemas.microsoft.com/office/powerpoint/2010/main" val="1364440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F3C121-68C4-934E-C49E-FBAB3CF88774}"/>
              </a:ext>
            </a:extLst>
          </p:cNvPr>
          <p:cNvSpPr>
            <a:spLocks noGrp="1"/>
          </p:cNvSpPr>
          <p:nvPr>
            <p:ph type="title"/>
          </p:nvPr>
        </p:nvSpPr>
        <p:spPr>
          <a:xfrm>
            <a:off x="612648" y="603504"/>
            <a:ext cx="3553412" cy="1527048"/>
          </a:xfrm>
        </p:spPr>
        <p:txBody>
          <a:bodyPr anchor="b">
            <a:normAutofit/>
          </a:bodyPr>
          <a:lstStyle/>
          <a:p>
            <a:r>
              <a:rPr lang="en-US" b="1"/>
              <a:t>Testing Strategy</a:t>
            </a:r>
            <a:endParaRPr lang="en-KR" dirty="0"/>
          </a:p>
        </p:txBody>
      </p:sp>
      <p:sp>
        <p:nvSpPr>
          <p:cNvPr id="27" name="Content Placeholder 2">
            <a:extLst>
              <a:ext uri="{FF2B5EF4-FFF2-40B4-BE49-F238E27FC236}">
                <a16:creationId xmlns:a16="http://schemas.microsoft.com/office/drawing/2014/main" id="{71FD6C7E-9FD8-8AC7-FB9D-C79ED8D9039D}"/>
              </a:ext>
            </a:extLst>
          </p:cNvPr>
          <p:cNvSpPr>
            <a:spLocks noGrp="1"/>
          </p:cNvSpPr>
          <p:nvPr>
            <p:ph idx="1"/>
          </p:nvPr>
        </p:nvSpPr>
        <p:spPr>
          <a:xfrm>
            <a:off x="612648" y="2212848"/>
            <a:ext cx="3553412" cy="4122420"/>
          </a:xfrm>
        </p:spPr>
        <p:txBody>
          <a:bodyPr>
            <a:normAutofit/>
          </a:bodyPr>
          <a:lstStyle/>
          <a:p>
            <a:r>
              <a:rPr lang="en-US" sz="1400" b="1" dirty="0"/>
              <a:t>Unit Testing</a:t>
            </a:r>
          </a:p>
          <a:p>
            <a:r>
              <a:rPr lang="en-US" sz="1400" dirty="0"/>
              <a:t>Checked individual components:</a:t>
            </a:r>
          </a:p>
          <a:p>
            <a:pPr lvl="1"/>
            <a:r>
              <a:rPr lang="en-US" sz="1400" dirty="0"/>
              <a:t>Preprocessing: ensured clean, normalized data.</a:t>
            </a:r>
          </a:p>
          <a:p>
            <a:pPr lvl="1"/>
            <a:r>
              <a:rPr lang="en-US" sz="1400" dirty="0"/>
              <a:t>Feature extraction: verified correct sensor-based features.</a:t>
            </a:r>
          </a:p>
          <a:p>
            <a:r>
              <a:rPr lang="en-KR" sz="1400" b="1" dirty="0"/>
              <a:t>🔹 </a:t>
            </a:r>
            <a:r>
              <a:rPr lang="en-US" sz="1400" b="1" dirty="0"/>
              <a:t>Integration Testing</a:t>
            </a:r>
          </a:p>
          <a:p>
            <a:r>
              <a:rPr lang="en-US" sz="1400" dirty="0"/>
              <a:t>Ran full pipeline from data input to alert output.</a:t>
            </a:r>
          </a:p>
          <a:p>
            <a:r>
              <a:rPr lang="en-US" sz="1400" dirty="0"/>
              <a:t>Ensured components worked smoothly together.</a:t>
            </a:r>
          </a:p>
          <a:p>
            <a:r>
              <a:rPr lang="en-KR" sz="1400" b="1" dirty="0"/>
              <a:t>🔹 </a:t>
            </a:r>
            <a:r>
              <a:rPr lang="en-US" sz="1400" b="1" dirty="0"/>
              <a:t>Model Evaluation</a:t>
            </a:r>
          </a:p>
          <a:p>
            <a:r>
              <a:rPr lang="en-US" sz="1400" dirty="0"/>
              <a:t>Tested LSTM on unseen engine data.</a:t>
            </a:r>
          </a:p>
          <a:p>
            <a:r>
              <a:rPr lang="en-US" sz="1400" dirty="0"/>
              <a:t>Achieved </a:t>
            </a:r>
            <a:r>
              <a:rPr lang="en-US" sz="1400" b="1" dirty="0"/>
              <a:t>RMSE ~</a:t>
            </a:r>
            <a:r>
              <a:rPr lang="en-KR" sz="1400" b="1" dirty="0"/>
              <a:t>37.91</a:t>
            </a:r>
            <a:r>
              <a:rPr lang="en-US" sz="1400" dirty="0"/>
              <a:t>, within project goal.</a:t>
            </a:r>
          </a:p>
          <a:p>
            <a:endParaRPr lang="en-KR" sz="1400" dirty="0"/>
          </a:p>
        </p:txBody>
      </p:sp>
      <p:pic>
        <p:nvPicPr>
          <p:cNvPr id="12" name="Picture 11" descr="Vaccine storage and manufacturing">
            <a:extLst>
              <a:ext uri="{FF2B5EF4-FFF2-40B4-BE49-F238E27FC236}">
                <a16:creationId xmlns:a16="http://schemas.microsoft.com/office/drawing/2014/main" id="{93B9C90A-BD1A-823F-D72D-65696E9FCB38}"/>
              </a:ext>
            </a:extLst>
          </p:cNvPr>
          <p:cNvPicPr>
            <a:picLocks noChangeAspect="1"/>
          </p:cNvPicPr>
          <p:nvPr/>
        </p:nvPicPr>
        <p:blipFill>
          <a:blip r:embed="rId3"/>
          <a:srcRect l="18204" r="9385" b="-1"/>
          <a:stretch>
            <a:fillRect/>
          </a:stretch>
        </p:blipFill>
        <p:spPr>
          <a:xfrm>
            <a:off x="4752550" y="10"/>
            <a:ext cx="7439450" cy="6857990"/>
          </a:xfrm>
          <a:prstGeom prst="rect">
            <a:avLst/>
          </a:prstGeom>
        </p:spPr>
      </p:pic>
    </p:spTree>
    <p:extLst>
      <p:ext uri="{BB962C8B-B14F-4D97-AF65-F5344CB8AC3E}">
        <p14:creationId xmlns:p14="http://schemas.microsoft.com/office/powerpoint/2010/main" val="1906353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F16CB-7C4A-CA77-710F-B1A8BF27063D}"/>
              </a:ext>
            </a:extLst>
          </p:cNvPr>
          <p:cNvSpPr>
            <a:spLocks noGrp="1"/>
          </p:cNvSpPr>
          <p:nvPr>
            <p:ph type="title"/>
          </p:nvPr>
        </p:nvSpPr>
        <p:spPr>
          <a:xfrm>
            <a:off x="5906802" y="603504"/>
            <a:ext cx="5577902" cy="1527048"/>
          </a:xfrm>
        </p:spPr>
        <p:txBody>
          <a:bodyPr anchor="b">
            <a:normAutofit/>
          </a:bodyPr>
          <a:lstStyle/>
          <a:p>
            <a:r>
              <a:rPr lang="en-US" b="1" dirty="0"/>
              <a:t>System Reliability</a:t>
            </a:r>
            <a:endParaRPr lang="en-KR" dirty="0"/>
          </a:p>
        </p:txBody>
      </p:sp>
      <p:pic>
        <p:nvPicPr>
          <p:cNvPr id="7" name="Graphic 6" descr="Warning">
            <a:extLst>
              <a:ext uri="{FF2B5EF4-FFF2-40B4-BE49-F238E27FC236}">
                <a16:creationId xmlns:a16="http://schemas.microsoft.com/office/drawing/2014/main" id="{7DBC3121-74E0-0E6E-B256-41D7494867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648" y="1102440"/>
            <a:ext cx="4681506" cy="4681506"/>
          </a:xfrm>
          <a:prstGeom prst="rect">
            <a:avLst/>
          </a:prstGeom>
        </p:spPr>
      </p:pic>
      <p:sp>
        <p:nvSpPr>
          <p:cNvPr id="8" name="Content Placeholder 2">
            <a:extLst>
              <a:ext uri="{FF2B5EF4-FFF2-40B4-BE49-F238E27FC236}">
                <a16:creationId xmlns:a16="http://schemas.microsoft.com/office/drawing/2014/main" id="{94427BDD-2349-E8E6-9ED9-2BA24E4F8AF9}"/>
              </a:ext>
            </a:extLst>
          </p:cNvPr>
          <p:cNvSpPr>
            <a:spLocks noGrp="1"/>
          </p:cNvSpPr>
          <p:nvPr>
            <p:ph idx="1"/>
          </p:nvPr>
        </p:nvSpPr>
        <p:spPr>
          <a:xfrm>
            <a:off x="5906802" y="2212848"/>
            <a:ext cx="5577902" cy="4096512"/>
          </a:xfrm>
        </p:spPr>
        <p:txBody>
          <a:bodyPr>
            <a:normAutofit/>
          </a:bodyPr>
          <a:lstStyle/>
          <a:p>
            <a:r>
              <a:rPr lang="en-KR" sz="1800" b="1"/>
              <a:t>🔹 </a:t>
            </a:r>
            <a:r>
              <a:rPr lang="en-US" sz="1800" b="1"/>
              <a:t>Series Configuration</a:t>
            </a:r>
          </a:p>
          <a:p>
            <a:r>
              <a:rPr lang="en-US" sz="1800"/>
              <a:t>Main pipeline: sensor → LSTM model → alert logic.</a:t>
            </a:r>
          </a:p>
          <a:p>
            <a:r>
              <a:rPr lang="en-US" sz="1800"/>
              <a:t>If any part fails, the whole alert system can fail.</a:t>
            </a:r>
          </a:p>
          <a:p>
            <a:r>
              <a:rPr lang="en-KR" sz="1800" b="1"/>
              <a:t>🔹 </a:t>
            </a:r>
            <a:r>
              <a:rPr lang="en-US" sz="1800" b="1"/>
              <a:t>Parallel Redundancy</a:t>
            </a:r>
          </a:p>
          <a:p>
            <a:r>
              <a:rPr lang="en-US" sz="1800"/>
              <a:t>Added rule-based alert as a backup.</a:t>
            </a:r>
          </a:p>
          <a:p>
            <a:r>
              <a:rPr lang="en-US" sz="1800"/>
              <a:t>Ensures alerts are still triggered even if model fails.</a:t>
            </a:r>
          </a:p>
          <a:p>
            <a:r>
              <a:rPr lang="en-KR" sz="1800" b="1"/>
              <a:t>🔹 </a:t>
            </a:r>
            <a:r>
              <a:rPr lang="en-US" sz="1800" b="1"/>
              <a:t>Estimated Reliability</a:t>
            </a:r>
          </a:p>
          <a:p>
            <a:r>
              <a:rPr lang="en-US" sz="1800"/>
              <a:t>Series reliability: lower due to multiple dependencies.</a:t>
            </a:r>
          </a:p>
          <a:p>
            <a:r>
              <a:rPr lang="en-US" sz="1800"/>
              <a:t>With parallel fallback, overall reliability is boosted to </a:t>
            </a:r>
            <a:r>
              <a:rPr lang="en-US" sz="1800" b="1"/>
              <a:t>~99.5%</a:t>
            </a:r>
            <a:r>
              <a:rPr lang="en-US" sz="1800"/>
              <a:t>.</a:t>
            </a:r>
          </a:p>
          <a:p>
            <a:endParaRPr lang="en-KR" sz="1800"/>
          </a:p>
        </p:txBody>
      </p:sp>
    </p:spTree>
    <p:extLst>
      <p:ext uri="{BB962C8B-B14F-4D97-AF65-F5344CB8AC3E}">
        <p14:creationId xmlns:p14="http://schemas.microsoft.com/office/powerpoint/2010/main" val="3420711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0CDCA-D5E1-5EFE-6928-EB4AA1112B31}"/>
              </a:ext>
            </a:extLst>
          </p:cNvPr>
          <p:cNvSpPr>
            <a:spLocks noGrp="1"/>
          </p:cNvSpPr>
          <p:nvPr>
            <p:ph type="title"/>
          </p:nvPr>
        </p:nvSpPr>
        <p:spPr>
          <a:xfrm>
            <a:off x="1524000" y="548640"/>
            <a:ext cx="9160475" cy="1132258"/>
          </a:xfrm>
        </p:spPr>
        <p:txBody>
          <a:bodyPr anchor="ctr">
            <a:normAutofit/>
          </a:bodyPr>
          <a:lstStyle/>
          <a:p>
            <a:pPr algn="ctr"/>
            <a:r>
              <a:rPr lang="en-US" sz="3700" b="1"/>
              <a:t>Team and Teamwork</a:t>
            </a:r>
            <a:br>
              <a:rPr lang="en-US" sz="3700" b="1"/>
            </a:br>
            <a:endParaRPr lang="en-KR" sz="3700"/>
          </a:p>
        </p:txBody>
      </p:sp>
      <p:graphicFrame>
        <p:nvGraphicFramePr>
          <p:cNvPr id="5" name="Content Placeholder 2">
            <a:extLst>
              <a:ext uri="{FF2B5EF4-FFF2-40B4-BE49-F238E27FC236}">
                <a16:creationId xmlns:a16="http://schemas.microsoft.com/office/drawing/2014/main" id="{15DF5FDC-59DD-3195-40FF-4C608A5A3FB8}"/>
              </a:ext>
            </a:extLst>
          </p:cNvPr>
          <p:cNvGraphicFramePr>
            <a:graphicFrameLocks noGrp="1"/>
          </p:cNvGraphicFramePr>
          <p:nvPr>
            <p:ph idx="1"/>
            <p:extLst>
              <p:ext uri="{D42A27DB-BD31-4B8C-83A1-F6EECF244321}">
                <p14:modId xmlns:p14="http://schemas.microsoft.com/office/powerpoint/2010/main" val="1567678509"/>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8124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D75EF-FB57-2DA4-1459-FE17E4CF557B}"/>
              </a:ext>
            </a:extLst>
          </p:cNvPr>
          <p:cNvSpPr>
            <a:spLocks noGrp="1"/>
          </p:cNvSpPr>
          <p:nvPr>
            <p:ph type="title"/>
          </p:nvPr>
        </p:nvSpPr>
        <p:spPr>
          <a:xfrm>
            <a:off x="614677" y="603504"/>
            <a:ext cx="10872216" cy="1527048"/>
          </a:xfrm>
        </p:spPr>
        <p:txBody>
          <a:bodyPr anchor="b">
            <a:normAutofit/>
          </a:bodyPr>
          <a:lstStyle/>
          <a:p>
            <a:r>
              <a:rPr lang="en-US" b="1" dirty="0"/>
              <a:t>Project Management</a:t>
            </a:r>
            <a:endParaRPr lang="en-KR" dirty="0"/>
          </a:p>
        </p:txBody>
      </p:sp>
      <p:pic>
        <p:nvPicPr>
          <p:cNvPr id="7" name="Picture 6" descr="A graph with blue rectangles&#10;&#10;AI-generated content may be incorrect.">
            <a:extLst>
              <a:ext uri="{FF2B5EF4-FFF2-40B4-BE49-F238E27FC236}">
                <a16:creationId xmlns:a16="http://schemas.microsoft.com/office/drawing/2014/main" id="{9A43E79F-DD02-9E6D-97B9-CF95116FB3EF}"/>
              </a:ext>
            </a:extLst>
          </p:cNvPr>
          <p:cNvPicPr>
            <a:picLocks noChangeAspect="1"/>
          </p:cNvPicPr>
          <p:nvPr/>
        </p:nvPicPr>
        <p:blipFill>
          <a:blip r:embed="rId3"/>
          <a:stretch>
            <a:fillRect/>
          </a:stretch>
        </p:blipFill>
        <p:spPr>
          <a:xfrm>
            <a:off x="614678" y="2441274"/>
            <a:ext cx="5173647" cy="2586823"/>
          </a:xfrm>
          <a:prstGeom prst="rect">
            <a:avLst/>
          </a:prstGeom>
        </p:spPr>
      </p:pic>
      <p:graphicFrame>
        <p:nvGraphicFramePr>
          <p:cNvPr id="29" name="Content Placeholder 2">
            <a:extLst>
              <a:ext uri="{FF2B5EF4-FFF2-40B4-BE49-F238E27FC236}">
                <a16:creationId xmlns:a16="http://schemas.microsoft.com/office/drawing/2014/main" id="{575D1FB4-F574-578F-8F24-B2568FD5DA05}"/>
              </a:ext>
            </a:extLst>
          </p:cNvPr>
          <p:cNvGraphicFramePr>
            <a:graphicFrameLocks noGrp="1"/>
          </p:cNvGraphicFramePr>
          <p:nvPr>
            <p:ph idx="1"/>
          </p:nvPr>
        </p:nvGraphicFramePr>
        <p:xfrm>
          <a:off x="6096000" y="2441273"/>
          <a:ext cx="5385816" cy="38179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64544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D9CEE-DD62-0F66-0FD8-4645A44163DE}"/>
              </a:ext>
            </a:extLst>
          </p:cNvPr>
          <p:cNvSpPr>
            <a:spLocks noGrp="1"/>
          </p:cNvSpPr>
          <p:nvPr>
            <p:ph type="title"/>
          </p:nvPr>
        </p:nvSpPr>
        <p:spPr>
          <a:xfrm>
            <a:off x="612649" y="548638"/>
            <a:ext cx="3493008" cy="5788152"/>
          </a:xfrm>
        </p:spPr>
        <p:txBody>
          <a:bodyPr anchor="ctr">
            <a:normAutofit/>
          </a:bodyPr>
          <a:lstStyle/>
          <a:p>
            <a:r>
              <a:rPr lang="en-US" sz="4000" b="1"/>
              <a:t>Ethical &amp; Legal</a:t>
            </a:r>
            <a:endParaRPr lang="en-KR" sz="4000"/>
          </a:p>
        </p:txBody>
      </p:sp>
      <p:graphicFrame>
        <p:nvGraphicFramePr>
          <p:cNvPr id="5" name="Content Placeholder 2">
            <a:extLst>
              <a:ext uri="{FF2B5EF4-FFF2-40B4-BE49-F238E27FC236}">
                <a16:creationId xmlns:a16="http://schemas.microsoft.com/office/drawing/2014/main" id="{5673621F-AAAC-18BC-2D7E-D49F4F3DDA1C}"/>
              </a:ext>
            </a:extLst>
          </p:cNvPr>
          <p:cNvGraphicFramePr>
            <a:graphicFrameLocks noGrp="1"/>
          </p:cNvGraphicFramePr>
          <p:nvPr>
            <p:ph idx="1"/>
            <p:extLst>
              <p:ext uri="{D42A27DB-BD31-4B8C-83A1-F6EECF244321}">
                <p14:modId xmlns:p14="http://schemas.microsoft.com/office/powerpoint/2010/main" val="1480728688"/>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7624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B4D9B-951B-B2ED-172A-2FAE8F3E5A84}"/>
              </a:ext>
            </a:extLst>
          </p:cNvPr>
          <p:cNvSpPr>
            <a:spLocks noGrp="1"/>
          </p:cNvSpPr>
          <p:nvPr>
            <p:ph type="title"/>
          </p:nvPr>
        </p:nvSpPr>
        <p:spPr>
          <a:xfrm>
            <a:off x="1524000" y="548640"/>
            <a:ext cx="9160475" cy="1132258"/>
          </a:xfrm>
        </p:spPr>
        <p:txBody>
          <a:bodyPr anchor="ctr">
            <a:normAutofit/>
          </a:bodyPr>
          <a:lstStyle/>
          <a:p>
            <a:pPr algn="ctr"/>
            <a:r>
              <a:rPr lang="en-US" b="1"/>
              <a:t>Communication Skills</a:t>
            </a:r>
            <a:endParaRPr lang="en-KR"/>
          </a:p>
        </p:txBody>
      </p:sp>
      <p:graphicFrame>
        <p:nvGraphicFramePr>
          <p:cNvPr id="12" name="Content Placeholder 2">
            <a:extLst>
              <a:ext uri="{FF2B5EF4-FFF2-40B4-BE49-F238E27FC236}">
                <a16:creationId xmlns:a16="http://schemas.microsoft.com/office/drawing/2014/main" id="{36F46711-2EF5-1B95-B1C5-DB98FE287B72}"/>
              </a:ext>
            </a:extLst>
          </p:cNvPr>
          <p:cNvGraphicFramePr>
            <a:graphicFrameLocks noGrp="1"/>
          </p:cNvGraphicFramePr>
          <p:nvPr>
            <p:ph idx="1"/>
            <p:extLst>
              <p:ext uri="{D42A27DB-BD31-4B8C-83A1-F6EECF244321}">
                <p14:modId xmlns:p14="http://schemas.microsoft.com/office/powerpoint/2010/main" val="3531698844"/>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7003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21FBB-5345-938A-4D4A-01A6C9812D04}"/>
              </a:ext>
            </a:extLst>
          </p:cNvPr>
          <p:cNvSpPr>
            <a:spLocks noGrp="1"/>
          </p:cNvSpPr>
          <p:nvPr>
            <p:ph type="title"/>
          </p:nvPr>
        </p:nvSpPr>
        <p:spPr/>
        <p:txBody>
          <a:bodyPr/>
          <a:lstStyle/>
          <a:p>
            <a:r>
              <a:rPr lang="en-US" b="1" dirty="0"/>
              <a:t>Final Results &amp; Future Work</a:t>
            </a:r>
            <a:endParaRPr lang="en-KR" dirty="0"/>
          </a:p>
        </p:txBody>
      </p:sp>
      <p:graphicFrame>
        <p:nvGraphicFramePr>
          <p:cNvPr id="5" name="Content Placeholder 2">
            <a:extLst>
              <a:ext uri="{FF2B5EF4-FFF2-40B4-BE49-F238E27FC236}">
                <a16:creationId xmlns:a16="http://schemas.microsoft.com/office/drawing/2014/main" id="{2171B3EF-5705-798F-74AD-AFE64BCC831A}"/>
              </a:ext>
            </a:extLst>
          </p:cNvPr>
          <p:cNvGraphicFramePr>
            <a:graphicFrameLocks noGrp="1"/>
          </p:cNvGraphicFramePr>
          <p:nvPr>
            <p:ph idx="1"/>
            <p:extLst>
              <p:ext uri="{D42A27DB-BD31-4B8C-83A1-F6EECF244321}">
                <p14:modId xmlns:p14="http://schemas.microsoft.com/office/powerpoint/2010/main" val="681896562"/>
              </p:ext>
            </p:extLst>
          </p:nvPr>
        </p:nvGraphicFramePr>
        <p:xfrm>
          <a:off x="985520" y="2021839"/>
          <a:ext cx="10368280" cy="4155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8621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E199-838E-AD70-DEB5-DC9728BE3B2A}"/>
              </a:ext>
            </a:extLst>
          </p:cNvPr>
          <p:cNvSpPr>
            <a:spLocks noGrp="1"/>
          </p:cNvSpPr>
          <p:nvPr>
            <p:ph type="title"/>
          </p:nvPr>
        </p:nvSpPr>
        <p:spPr/>
        <p:txBody>
          <a:bodyPr/>
          <a:lstStyle/>
          <a:p>
            <a:r>
              <a:rPr lang="en-US" b="1" dirty="0"/>
              <a:t>Problem Definition</a:t>
            </a:r>
            <a:endParaRPr lang="en-KR" dirty="0"/>
          </a:p>
        </p:txBody>
      </p:sp>
      <p:graphicFrame>
        <p:nvGraphicFramePr>
          <p:cNvPr id="5" name="Content Placeholder 2">
            <a:extLst>
              <a:ext uri="{FF2B5EF4-FFF2-40B4-BE49-F238E27FC236}">
                <a16:creationId xmlns:a16="http://schemas.microsoft.com/office/drawing/2014/main" id="{43B117F9-C0B1-1310-E2E2-9E4A7EB3CC5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2843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476CD-635E-21AA-B801-E1FA1E02C49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Confusion Matrix</a:t>
            </a:r>
          </a:p>
        </p:txBody>
      </p:sp>
      <p:pic>
        <p:nvPicPr>
          <p:cNvPr id="6146" name="Picture 2" descr="A screenshot of a graph&#10;&#10;AI-generated content may be incorrect.">
            <a:extLst>
              <a:ext uri="{FF2B5EF4-FFF2-40B4-BE49-F238E27FC236}">
                <a16:creationId xmlns:a16="http://schemas.microsoft.com/office/drawing/2014/main" id="{AA2741D7-EF96-B07F-4869-CE056D66A1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7316" y="732507"/>
            <a:ext cx="6780700" cy="53906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A0E62C-E3C7-5B67-D3DE-C487EF56D427}"/>
              </a:ext>
            </a:extLst>
          </p:cNvPr>
          <p:cNvSpPr txBox="1"/>
          <p:nvPr/>
        </p:nvSpPr>
        <p:spPr>
          <a:xfrm>
            <a:off x="1028700" y="5532895"/>
            <a:ext cx="3748616" cy="923330"/>
          </a:xfrm>
          <a:prstGeom prst="rect">
            <a:avLst/>
          </a:prstGeom>
          <a:noFill/>
        </p:spPr>
        <p:txBody>
          <a:bodyPr wrap="square" rtlCol="0">
            <a:spAutoFit/>
          </a:bodyPr>
          <a:lstStyle/>
          <a:p>
            <a:r>
              <a:rPr lang="en-US" dirty="0"/>
              <a:t>https://</a:t>
            </a:r>
            <a:r>
              <a:rPr lang="en-US" dirty="0" err="1"/>
              <a:t>colab.research.google.com</a:t>
            </a:r>
            <a:r>
              <a:rPr lang="en-US" dirty="0"/>
              <a:t>/drive/1CP1trj1ml_WGu3yW_zUvAJXlLChqsPjE?usp=sharing</a:t>
            </a:r>
            <a:endParaRPr lang="en-KR" dirty="0"/>
          </a:p>
        </p:txBody>
      </p:sp>
    </p:spTree>
    <p:extLst>
      <p:ext uri="{BB962C8B-B14F-4D97-AF65-F5344CB8AC3E}">
        <p14:creationId xmlns:p14="http://schemas.microsoft.com/office/powerpoint/2010/main" val="1311650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Freeform: Shape 103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3" name="Isosceles Triangle 104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6837789B-02A5-1765-59E8-4E361B1F6F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34021" y="643467"/>
            <a:ext cx="9323958"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5" name="Isosceles Triangle 104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080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Freeform: Shape 20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5" name="Isosceles Triangle 20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FED4380E-A775-DB49-225F-67864D5AED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4021" y="643467"/>
            <a:ext cx="9323958"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67" name="Isosceles Triangle 20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98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81" name="Group 308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082" name="Freeform: Shape 308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5" name="Rectangle 308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Isosceles Triangle 308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8F40AB55-EADE-0F33-FB1A-D9305C9825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4021" y="643467"/>
            <a:ext cx="9323958"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568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09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1" name="Freeform: Shape 410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2" name="Rectangle 410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4" name="Rectangle 410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3" name="Isosceles Triangle 41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6C45600B-7905-4D17-12A0-52900CF4EA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4021" y="643467"/>
            <a:ext cx="9323958"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15" name="Isosceles Triangle 411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921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Freeform: Shape 5126">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a:extLst>
              <a:ext uri="{FF2B5EF4-FFF2-40B4-BE49-F238E27FC236}">
                <a16:creationId xmlns:a16="http://schemas.microsoft.com/office/drawing/2014/main" id="{EA32C2AF-B827-5558-AB76-AC3FE666103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5200" y="2509474"/>
            <a:ext cx="6569449" cy="1823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18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142E093F-D183-FEC7-0850-67DFFE8F1B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86CD8A1-A68F-28C5-A27F-90AA674373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66E8EB-743F-01B3-6A15-2FFF9C54212E}"/>
              </a:ext>
            </a:extLst>
          </p:cNvPr>
          <p:cNvSpPr txBox="1"/>
          <p:nvPr/>
        </p:nvSpPr>
        <p:spPr>
          <a:xfrm>
            <a:off x="3301072" y="247130"/>
            <a:ext cx="7665637" cy="422908"/>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dirty="0"/>
              <a:t>GROUP MEETINGS </a:t>
            </a:r>
          </a:p>
        </p:txBody>
      </p:sp>
      <p:pic>
        <p:nvPicPr>
          <p:cNvPr id="7" name="Picture 6" descr="A group of people sitting at a table&#10;&#10;AI-generated content may be incorrect.">
            <a:extLst>
              <a:ext uri="{FF2B5EF4-FFF2-40B4-BE49-F238E27FC236}">
                <a16:creationId xmlns:a16="http://schemas.microsoft.com/office/drawing/2014/main" id="{D9F88917-DDB4-8CEC-89B4-E016BBBB38EE}"/>
              </a:ext>
            </a:extLst>
          </p:cNvPr>
          <p:cNvPicPr>
            <a:picLocks noChangeAspect="1"/>
          </p:cNvPicPr>
          <p:nvPr/>
        </p:nvPicPr>
        <p:blipFill>
          <a:blip r:embed="rId4"/>
          <a:stretch>
            <a:fillRect/>
          </a:stretch>
        </p:blipFill>
        <p:spPr>
          <a:xfrm>
            <a:off x="669627" y="4105838"/>
            <a:ext cx="2350073" cy="1762555"/>
          </a:xfrm>
          <a:prstGeom prst="rect">
            <a:avLst/>
          </a:prstGeom>
        </p:spPr>
      </p:pic>
      <p:pic>
        <p:nvPicPr>
          <p:cNvPr id="9" name="Picture 8" descr="A person in a classroom with other people sitting in chairs&#10;&#10;AI-generated content may be incorrect.">
            <a:extLst>
              <a:ext uri="{FF2B5EF4-FFF2-40B4-BE49-F238E27FC236}">
                <a16:creationId xmlns:a16="http://schemas.microsoft.com/office/drawing/2014/main" id="{3BC8B8CC-A22F-3FD7-7445-043AF6F4C82E}"/>
              </a:ext>
            </a:extLst>
          </p:cNvPr>
          <p:cNvPicPr>
            <a:picLocks noChangeAspect="1"/>
          </p:cNvPicPr>
          <p:nvPr/>
        </p:nvPicPr>
        <p:blipFill>
          <a:blip r:embed="rId5"/>
          <a:stretch>
            <a:fillRect/>
          </a:stretch>
        </p:blipFill>
        <p:spPr>
          <a:xfrm>
            <a:off x="8969797" y="4011863"/>
            <a:ext cx="2683774" cy="2012831"/>
          </a:xfrm>
          <a:prstGeom prst="rect">
            <a:avLst/>
          </a:prstGeom>
        </p:spPr>
      </p:pic>
      <p:pic>
        <p:nvPicPr>
          <p:cNvPr id="10" name="WhatsApp Video 2025-04-25 at 03.27.05">
            <a:hlinkClick r:id="" action="ppaction://media"/>
            <a:extLst>
              <a:ext uri="{FF2B5EF4-FFF2-40B4-BE49-F238E27FC236}">
                <a16:creationId xmlns:a16="http://schemas.microsoft.com/office/drawing/2014/main" id="{B77BFCCB-8A76-22C6-0205-46983F6D8A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702506" y="4399058"/>
            <a:ext cx="2154695" cy="1217402"/>
          </a:xfrm>
          <a:prstGeom prst="rect">
            <a:avLst/>
          </a:prstGeom>
        </p:spPr>
      </p:pic>
      <p:cxnSp>
        <p:nvCxnSpPr>
          <p:cNvPr id="11" name="Straight Connector 10">
            <a:extLst>
              <a:ext uri="{FF2B5EF4-FFF2-40B4-BE49-F238E27FC236}">
                <a16:creationId xmlns:a16="http://schemas.microsoft.com/office/drawing/2014/main" id="{99342CDB-0947-7877-B441-5C384C208B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A person using a computer at a podium&#10;&#10;AI-generated content may be incorrect.">
            <a:extLst>
              <a:ext uri="{FF2B5EF4-FFF2-40B4-BE49-F238E27FC236}">
                <a16:creationId xmlns:a16="http://schemas.microsoft.com/office/drawing/2014/main" id="{255D0C6E-D42C-669A-9D49-DAF54D2698DC}"/>
              </a:ext>
            </a:extLst>
          </p:cNvPr>
          <p:cNvPicPr>
            <a:picLocks noChangeAspect="1"/>
          </p:cNvPicPr>
          <p:nvPr/>
        </p:nvPicPr>
        <p:blipFill>
          <a:blip r:embed="rId7"/>
          <a:stretch>
            <a:fillRect/>
          </a:stretch>
        </p:blipFill>
        <p:spPr>
          <a:xfrm>
            <a:off x="8969797" y="833306"/>
            <a:ext cx="2566884" cy="3151289"/>
          </a:xfrm>
          <a:prstGeom prst="rect">
            <a:avLst/>
          </a:prstGeom>
        </p:spPr>
      </p:pic>
      <p:pic>
        <p:nvPicPr>
          <p:cNvPr id="13" name="Picture 12" descr="A person taking a selfie with another person at a desk&#10;&#10;AI-generated content may be incorrect.">
            <a:extLst>
              <a:ext uri="{FF2B5EF4-FFF2-40B4-BE49-F238E27FC236}">
                <a16:creationId xmlns:a16="http://schemas.microsoft.com/office/drawing/2014/main" id="{CC28DC4E-15E3-BCBB-B745-2777796D5AC5}"/>
              </a:ext>
            </a:extLst>
          </p:cNvPr>
          <p:cNvPicPr>
            <a:picLocks noChangeAspect="1"/>
          </p:cNvPicPr>
          <p:nvPr/>
        </p:nvPicPr>
        <p:blipFill>
          <a:blip r:embed="rId8"/>
          <a:srcRect l="24341" r="2502" b="23733"/>
          <a:stretch/>
        </p:blipFill>
        <p:spPr>
          <a:xfrm>
            <a:off x="655319" y="863028"/>
            <a:ext cx="2814465" cy="2522645"/>
          </a:xfrm>
          <a:prstGeom prst="rect">
            <a:avLst/>
          </a:prstGeom>
        </p:spPr>
      </p:pic>
      <p:pic>
        <p:nvPicPr>
          <p:cNvPr id="14" name="Picture 13" descr="A group of people eating food&#10;&#10;AI-generated content may be incorrect.">
            <a:extLst>
              <a:ext uri="{FF2B5EF4-FFF2-40B4-BE49-F238E27FC236}">
                <a16:creationId xmlns:a16="http://schemas.microsoft.com/office/drawing/2014/main" id="{C2749005-75BE-19F8-A56A-E3E3D71F4B15}"/>
              </a:ext>
            </a:extLst>
          </p:cNvPr>
          <p:cNvPicPr>
            <a:picLocks noChangeAspect="1"/>
          </p:cNvPicPr>
          <p:nvPr/>
        </p:nvPicPr>
        <p:blipFill>
          <a:blip r:embed="rId9"/>
          <a:stretch>
            <a:fillRect/>
          </a:stretch>
        </p:blipFill>
        <p:spPr>
          <a:xfrm>
            <a:off x="3689327" y="813780"/>
            <a:ext cx="4939489" cy="3292058"/>
          </a:xfrm>
          <a:prstGeom prst="rect">
            <a:avLst/>
          </a:prstGeom>
        </p:spPr>
      </p:pic>
      <p:pic>
        <p:nvPicPr>
          <p:cNvPr id="3" name="Picture 2" descr="A group of people standing in a classroom&#10;&#10;AI-generated content may be incorrect.">
            <a:extLst>
              <a:ext uri="{FF2B5EF4-FFF2-40B4-BE49-F238E27FC236}">
                <a16:creationId xmlns:a16="http://schemas.microsoft.com/office/drawing/2014/main" id="{F405F932-94AA-A314-16DF-110321530076}"/>
              </a:ext>
            </a:extLst>
          </p:cNvPr>
          <p:cNvPicPr>
            <a:picLocks noChangeAspect="1"/>
          </p:cNvPicPr>
          <p:nvPr/>
        </p:nvPicPr>
        <p:blipFill>
          <a:blip r:embed="rId10"/>
          <a:stretch>
            <a:fillRect/>
          </a:stretch>
        </p:blipFill>
        <p:spPr>
          <a:xfrm>
            <a:off x="3301072" y="4051985"/>
            <a:ext cx="3288838" cy="2036933"/>
          </a:xfrm>
          <a:prstGeom prst="rect">
            <a:avLst/>
          </a:prstGeom>
        </p:spPr>
      </p:pic>
    </p:spTree>
    <p:extLst>
      <p:ext uri="{BB962C8B-B14F-4D97-AF65-F5344CB8AC3E}">
        <p14:creationId xmlns:p14="http://schemas.microsoft.com/office/powerpoint/2010/main" val="152408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76C30-BC01-A158-AAEE-2A6F6EDB393F}"/>
              </a:ext>
            </a:extLst>
          </p:cNvPr>
          <p:cNvSpPr>
            <a:spLocks noGrp="1"/>
          </p:cNvSpPr>
          <p:nvPr>
            <p:ph type="title"/>
          </p:nvPr>
        </p:nvSpPr>
        <p:spPr>
          <a:xfrm>
            <a:off x="7168896" y="1129554"/>
            <a:ext cx="4361688" cy="3475236"/>
          </a:xfrm>
        </p:spPr>
        <p:txBody>
          <a:bodyPr vert="horz" lIns="91440" tIns="45720" rIns="91440" bIns="45720" rtlCol="0" anchor="b">
            <a:normAutofit/>
          </a:bodyPr>
          <a:lstStyle/>
          <a:p>
            <a:r>
              <a:rPr lang="en-US" sz="5400" b="1"/>
              <a:t>Thank You!</a:t>
            </a:r>
          </a:p>
        </p:txBody>
      </p:sp>
      <p:sp>
        <p:nvSpPr>
          <p:cNvPr id="3" name="Content Placeholder 2">
            <a:extLst>
              <a:ext uri="{FF2B5EF4-FFF2-40B4-BE49-F238E27FC236}">
                <a16:creationId xmlns:a16="http://schemas.microsoft.com/office/drawing/2014/main" id="{D69E8F8C-620E-51EF-313E-D6B88AB643EC}"/>
              </a:ext>
            </a:extLst>
          </p:cNvPr>
          <p:cNvSpPr>
            <a:spLocks noGrp="1"/>
          </p:cNvSpPr>
          <p:nvPr>
            <p:ph idx="1"/>
          </p:nvPr>
        </p:nvSpPr>
        <p:spPr>
          <a:xfrm>
            <a:off x="7168896" y="4731337"/>
            <a:ext cx="4206240" cy="1184584"/>
          </a:xfrm>
        </p:spPr>
        <p:txBody>
          <a:bodyPr vert="horz" lIns="91440" tIns="45720" rIns="91440" bIns="45720" rtlCol="0">
            <a:normAutofit/>
          </a:bodyPr>
          <a:lstStyle/>
          <a:p>
            <a:pPr marL="0" indent="0">
              <a:lnSpc>
                <a:spcPct val="120000"/>
              </a:lnSpc>
              <a:buNone/>
            </a:pPr>
            <a:r>
              <a:rPr lang="en-US" sz="1800" dirty="0"/>
              <a:t>Questions?</a:t>
            </a:r>
          </a:p>
        </p:txBody>
      </p:sp>
      <p:pic>
        <p:nvPicPr>
          <p:cNvPr id="5" name="Picture 4" descr="Wood human figure">
            <a:extLst>
              <a:ext uri="{FF2B5EF4-FFF2-40B4-BE49-F238E27FC236}">
                <a16:creationId xmlns:a16="http://schemas.microsoft.com/office/drawing/2014/main" id="{2949EB42-1638-4640-BE79-6538D2ABEB66}"/>
              </a:ext>
            </a:extLst>
          </p:cNvPr>
          <p:cNvPicPr>
            <a:picLocks noChangeAspect="1"/>
          </p:cNvPicPr>
          <p:nvPr/>
        </p:nvPicPr>
        <p:blipFill>
          <a:blip r:embed="rId2"/>
          <a:srcRect r="35998" b="-2"/>
          <a:stretch>
            <a:fillRect/>
          </a:stretch>
        </p:blipFill>
        <p:spPr>
          <a:xfrm>
            <a:off x="20" y="1"/>
            <a:ext cx="6575591" cy="6858000"/>
          </a:xfrm>
          <a:prstGeom prst="rect">
            <a:avLst/>
          </a:prstGeom>
        </p:spPr>
      </p:pic>
    </p:spTree>
    <p:extLst>
      <p:ext uri="{BB962C8B-B14F-4D97-AF65-F5344CB8AC3E}">
        <p14:creationId xmlns:p14="http://schemas.microsoft.com/office/powerpoint/2010/main" val="90756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DB45A6-8271-FBCC-C558-EF2BD5680B33}"/>
              </a:ext>
            </a:extLst>
          </p:cNvPr>
          <p:cNvSpPr>
            <a:spLocks noGrp="1"/>
          </p:cNvSpPr>
          <p:nvPr>
            <p:ph type="title"/>
          </p:nvPr>
        </p:nvSpPr>
        <p:spPr>
          <a:xfrm>
            <a:off x="612649" y="548638"/>
            <a:ext cx="3493008" cy="5788152"/>
          </a:xfrm>
        </p:spPr>
        <p:txBody>
          <a:bodyPr anchor="ctr">
            <a:normAutofit/>
          </a:bodyPr>
          <a:lstStyle/>
          <a:p>
            <a:r>
              <a:rPr lang="en-US" sz="4000" b="1" dirty="0"/>
              <a:t>Objectives</a:t>
            </a:r>
            <a:endParaRPr lang="en-KR" sz="4000" dirty="0"/>
          </a:p>
        </p:txBody>
      </p:sp>
      <p:graphicFrame>
        <p:nvGraphicFramePr>
          <p:cNvPr id="5" name="Content Placeholder 2">
            <a:extLst>
              <a:ext uri="{FF2B5EF4-FFF2-40B4-BE49-F238E27FC236}">
                <a16:creationId xmlns:a16="http://schemas.microsoft.com/office/drawing/2014/main" id="{8389AD45-E0CB-8E65-53A7-11FEB2911ED6}"/>
              </a:ext>
            </a:extLst>
          </p:cNvPr>
          <p:cNvGraphicFramePr>
            <a:graphicFrameLocks noGrp="1"/>
          </p:cNvGraphicFramePr>
          <p:nvPr>
            <p:ph idx="1"/>
            <p:extLst>
              <p:ext uri="{D42A27DB-BD31-4B8C-83A1-F6EECF244321}">
                <p14:modId xmlns:p14="http://schemas.microsoft.com/office/powerpoint/2010/main" val="3316246785"/>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1249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A862-99F8-D82E-DA22-F84176922FD7}"/>
              </a:ext>
            </a:extLst>
          </p:cNvPr>
          <p:cNvSpPr>
            <a:spLocks noGrp="1"/>
          </p:cNvSpPr>
          <p:nvPr>
            <p:ph type="title"/>
          </p:nvPr>
        </p:nvSpPr>
        <p:spPr/>
        <p:txBody>
          <a:bodyPr/>
          <a:lstStyle/>
          <a:p>
            <a:r>
              <a:rPr lang="en-US" b="1" dirty="0"/>
              <a:t>Design Process</a:t>
            </a:r>
            <a:endParaRPr lang="en-KR" dirty="0"/>
          </a:p>
        </p:txBody>
      </p:sp>
      <p:graphicFrame>
        <p:nvGraphicFramePr>
          <p:cNvPr id="5" name="Content Placeholder 2">
            <a:extLst>
              <a:ext uri="{FF2B5EF4-FFF2-40B4-BE49-F238E27FC236}">
                <a16:creationId xmlns:a16="http://schemas.microsoft.com/office/drawing/2014/main" id="{58D73529-739F-C79C-7A09-3AD5C5C77A22}"/>
              </a:ext>
            </a:extLst>
          </p:cNvPr>
          <p:cNvGraphicFramePr>
            <a:graphicFrameLocks noGrp="1"/>
          </p:cNvGraphicFramePr>
          <p:nvPr>
            <p:ph idx="1"/>
            <p:extLst>
              <p:ext uri="{D42A27DB-BD31-4B8C-83A1-F6EECF244321}">
                <p14:modId xmlns:p14="http://schemas.microsoft.com/office/powerpoint/2010/main" val="39217600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027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7298112-E571-A160-E3B0-4FC5E3D19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24B0B-669D-C27D-E286-D07FD2AFB79A}"/>
              </a:ext>
            </a:extLst>
          </p:cNvPr>
          <p:cNvSpPr>
            <a:spLocks noGrp="1"/>
          </p:cNvSpPr>
          <p:nvPr>
            <p:ph type="title"/>
          </p:nvPr>
        </p:nvSpPr>
        <p:spPr>
          <a:xfrm>
            <a:off x="609601" y="1252010"/>
            <a:ext cx="3494315" cy="4572000"/>
          </a:xfrm>
        </p:spPr>
        <p:txBody>
          <a:bodyPr anchor="t">
            <a:normAutofit/>
          </a:bodyPr>
          <a:lstStyle/>
          <a:p>
            <a:r>
              <a:rPr lang="en-US" b="1" dirty="0"/>
              <a:t>Needs Analysis &amp; Selection Criteria</a:t>
            </a:r>
            <a:endParaRPr lang="en-KR" dirty="0"/>
          </a:p>
        </p:txBody>
      </p:sp>
      <p:graphicFrame>
        <p:nvGraphicFramePr>
          <p:cNvPr id="5" name="Content Placeholder 2">
            <a:extLst>
              <a:ext uri="{FF2B5EF4-FFF2-40B4-BE49-F238E27FC236}">
                <a16:creationId xmlns:a16="http://schemas.microsoft.com/office/drawing/2014/main" id="{8DE688EB-D27D-B019-D756-14692AD33634}"/>
              </a:ext>
            </a:extLst>
          </p:cNvPr>
          <p:cNvGraphicFramePr>
            <a:graphicFrameLocks noGrp="1"/>
          </p:cNvGraphicFramePr>
          <p:nvPr>
            <p:ph idx="1"/>
            <p:extLst>
              <p:ext uri="{D42A27DB-BD31-4B8C-83A1-F6EECF244321}">
                <p14:modId xmlns:p14="http://schemas.microsoft.com/office/powerpoint/2010/main" val="1050009565"/>
              </p:ext>
            </p:extLst>
          </p:nvPr>
        </p:nvGraphicFramePr>
        <p:xfrm>
          <a:off x="4643648" y="1252010"/>
          <a:ext cx="691403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458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E30D7-F0A6-74C9-772D-B9A627FC46F1}"/>
              </a:ext>
            </a:extLst>
          </p:cNvPr>
          <p:cNvSpPr>
            <a:spLocks noGrp="1"/>
          </p:cNvSpPr>
          <p:nvPr>
            <p:ph type="title"/>
          </p:nvPr>
        </p:nvSpPr>
        <p:spPr>
          <a:xfrm>
            <a:off x="1524000" y="548640"/>
            <a:ext cx="9160475" cy="1132258"/>
          </a:xfrm>
        </p:spPr>
        <p:txBody>
          <a:bodyPr anchor="ctr">
            <a:normAutofit/>
          </a:bodyPr>
          <a:lstStyle/>
          <a:p>
            <a:pPr algn="ctr"/>
            <a:r>
              <a:rPr lang="en-US" b="1" dirty="0"/>
              <a:t>Requirements Specification </a:t>
            </a:r>
            <a:endParaRPr lang="en-KR" dirty="0"/>
          </a:p>
        </p:txBody>
      </p:sp>
      <p:graphicFrame>
        <p:nvGraphicFramePr>
          <p:cNvPr id="5" name="Content Placeholder 2">
            <a:extLst>
              <a:ext uri="{FF2B5EF4-FFF2-40B4-BE49-F238E27FC236}">
                <a16:creationId xmlns:a16="http://schemas.microsoft.com/office/drawing/2014/main" id="{9FBDDFB8-67F2-B7E7-BC13-887A13150362}"/>
              </a:ext>
            </a:extLst>
          </p:cNvPr>
          <p:cNvGraphicFramePr>
            <a:graphicFrameLocks noGrp="1"/>
          </p:cNvGraphicFramePr>
          <p:nvPr>
            <p:ph idx="1"/>
            <p:extLst>
              <p:ext uri="{D42A27DB-BD31-4B8C-83A1-F6EECF244321}">
                <p14:modId xmlns:p14="http://schemas.microsoft.com/office/powerpoint/2010/main" val="3355766575"/>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502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A466FCC-26A6-AD0C-513D-472AAABE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6C699-C088-31F3-2340-A057A261CF3B}"/>
              </a:ext>
            </a:extLst>
          </p:cNvPr>
          <p:cNvSpPr>
            <a:spLocks noGrp="1"/>
          </p:cNvSpPr>
          <p:nvPr>
            <p:ph type="title"/>
          </p:nvPr>
        </p:nvSpPr>
        <p:spPr>
          <a:xfrm>
            <a:off x="612650" y="1252728"/>
            <a:ext cx="2905613" cy="4768815"/>
          </a:xfrm>
        </p:spPr>
        <p:txBody>
          <a:bodyPr>
            <a:normAutofit/>
          </a:bodyPr>
          <a:lstStyle/>
          <a:p>
            <a:r>
              <a:rPr lang="en-US" sz="3200" b="1" dirty="0"/>
              <a:t>Concept Evaluation </a:t>
            </a:r>
            <a:endParaRPr lang="en-KR" sz="3200" dirty="0"/>
          </a:p>
        </p:txBody>
      </p:sp>
      <p:graphicFrame>
        <p:nvGraphicFramePr>
          <p:cNvPr id="5" name="Content Placeholder 2">
            <a:extLst>
              <a:ext uri="{FF2B5EF4-FFF2-40B4-BE49-F238E27FC236}">
                <a16:creationId xmlns:a16="http://schemas.microsoft.com/office/drawing/2014/main" id="{4FD88213-2F53-FB3C-57FC-C134CB2C58C6}"/>
              </a:ext>
            </a:extLst>
          </p:cNvPr>
          <p:cNvGraphicFramePr>
            <a:graphicFrameLocks noGrp="1"/>
          </p:cNvGraphicFramePr>
          <p:nvPr>
            <p:ph idx="1"/>
            <p:extLst>
              <p:ext uri="{D42A27DB-BD31-4B8C-83A1-F6EECF244321}">
                <p14:modId xmlns:p14="http://schemas.microsoft.com/office/powerpoint/2010/main" val="3344626870"/>
              </p:ext>
            </p:extLst>
          </p:nvPr>
        </p:nvGraphicFramePr>
        <p:xfrm>
          <a:off x="4021483" y="1252728"/>
          <a:ext cx="7536203" cy="4768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7483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F977-C940-1C50-F09A-8D00369D94A4}"/>
              </a:ext>
            </a:extLst>
          </p:cNvPr>
          <p:cNvSpPr>
            <a:spLocks noGrp="1"/>
          </p:cNvSpPr>
          <p:nvPr>
            <p:ph type="title"/>
          </p:nvPr>
        </p:nvSpPr>
        <p:spPr/>
        <p:txBody>
          <a:bodyPr/>
          <a:lstStyle/>
          <a:p>
            <a:r>
              <a:rPr lang="en-US" b="1" dirty="0"/>
              <a:t>Functional Decomposition</a:t>
            </a:r>
            <a:endParaRPr lang="en-KR" dirty="0"/>
          </a:p>
        </p:txBody>
      </p:sp>
      <p:sp>
        <p:nvSpPr>
          <p:cNvPr id="3" name="Content Placeholder 2">
            <a:extLst>
              <a:ext uri="{FF2B5EF4-FFF2-40B4-BE49-F238E27FC236}">
                <a16:creationId xmlns:a16="http://schemas.microsoft.com/office/drawing/2014/main" id="{C89D45E3-65C5-4103-5B23-9A4495D08B80}"/>
              </a:ext>
            </a:extLst>
          </p:cNvPr>
          <p:cNvSpPr>
            <a:spLocks noGrp="1"/>
          </p:cNvSpPr>
          <p:nvPr>
            <p:ph idx="1"/>
          </p:nvPr>
        </p:nvSpPr>
        <p:spPr/>
        <p:txBody>
          <a:bodyPr/>
          <a:lstStyle/>
          <a:p>
            <a:r>
              <a:rPr lang="en-US" dirty="0"/>
              <a:t>“We divided our JEHMS system into six core functional blocks. This decomposition helped us manage complexity and allowed us to test each component independently.”</a:t>
            </a:r>
          </a:p>
          <a:p>
            <a:r>
              <a:rPr lang="en-US" dirty="0"/>
              <a:t>Functional Blocks:</a:t>
            </a:r>
          </a:p>
          <a:p>
            <a:pPr lvl="1"/>
            <a:r>
              <a:rPr lang="en-US" dirty="0"/>
              <a:t>Data Ingestion</a:t>
            </a:r>
          </a:p>
          <a:p>
            <a:pPr lvl="1"/>
            <a:r>
              <a:rPr lang="en-US" dirty="0"/>
              <a:t>Preprocessing</a:t>
            </a:r>
          </a:p>
          <a:p>
            <a:pPr lvl="1"/>
            <a:r>
              <a:rPr lang="en-US" dirty="0"/>
              <a:t>Feature Engineering</a:t>
            </a:r>
          </a:p>
          <a:p>
            <a:pPr lvl="1"/>
            <a:r>
              <a:rPr lang="en-US" dirty="0"/>
              <a:t>Model Prediction</a:t>
            </a:r>
          </a:p>
          <a:p>
            <a:pPr lvl="1"/>
            <a:r>
              <a:rPr lang="en-US" dirty="0"/>
              <a:t>Alert Generation</a:t>
            </a:r>
          </a:p>
          <a:p>
            <a:pPr lvl="1"/>
            <a:r>
              <a:rPr lang="en-US" dirty="0"/>
              <a:t>Visualization</a:t>
            </a:r>
          </a:p>
          <a:p>
            <a:endParaRPr lang="en-KR" dirty="0"/>
          </a:p>
        </p:txBody>
      </p:sp>
    </p:spTree>
    <p:extLst>
      <p:ext uri="{BB962C8B-B14F-4D97-AF65-F5344CB8AC3E}">
        <p14:creationId xmlns:p14="http://schemas.microsoft.com/office/powerpoint/2010/main" val="82913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68FB81-6FE9-4009-9B3F-81C30BD20FE0}"/>
              </a:ext>
            </a:extLst>
          </p:cNvPr>
          <p:cNvSpPr>
            <a:spLocks noGrp="1"/>
          </p:cNvSpPr>
          <p:nvPr>
            <p:ph type="title"/>
          </p:nvPr>
        </p:nvSpPr>
        <p:spPr>
          <a:xfrm>
            <a:off x="1524000" y="548640"/>
            <a:ext cx="9160475" cy="1132258"/>
          </a:xfrm>
        </p:spPr>
        <p:txBody>
          <a:bodyPr anchor="ctr">
            <a:normAutofit/>
          </a:bodyPr>
          <a:lstStyle/>
          <a:p>
            <a:pPr algn="ctr"/>
            <a:r>
              <a:rPr lang="en-US" b="1" dirty="0"/>
              <a:t>Behavioral Model</a:t>
            </a:r>
            <a:endParaRPr lang="en-KR" dirty="0"/>
          </a:p>
        </p:txBody>
      </p:sp>
      <p:graphicFrame>
        <p:nvGraphicFramePr>
          <p:cNvPr id="5" name="Content Placeholder 2">
            <a:extLst>
              <a:ext uri="{FF2B5EF4-FFF2-40B4-BE49-F238E27FC236}">
                <a16:creationId xmlns:a16="http://schemas.microsoft.com/office/drawing/2014/main" id="{96917EA8-428C-F757-10D4-E758DECEA750}"/>
              </a:ext>
            </a:extLst>
          </p:cNvPr>
          <p:cNvGraphicFramePr>
            <a:graphicFrameLocks noGrp="1"/>
          </p:cNvGraphicFramePr>
          <p:nvPr>
            <p:ph idx="1"/>
            <p:extLst>
              <p:ext uri="{D42A27DB-BD31-4B8C-83A1-F6EECF244321}">
                <p14:modId xmlns:p14="http://schemas.microsoft.com/office/powerpoint/2010/main" val="205293236"/>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278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3146</TotalTime>
  <Words>2943</Words>
  <Application>Microsoft Macintosh PowerPoint</Application>
  <PresentationFormat>Widescreen</PresentationFormat>
  <Paragraphs>247</Paragraphs>
  <Slides>27</Slides>
  <Notes>22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Aptos Display</vt:lpstr>
      <vt:lpstr>Arial</vt:lpstr>
      <vt:lpstr>Times New Roman</vt:lpstr>
      <vt:lpstr>Office Theme</vt:lpstr>
      <vt:lpstr>Jet Engine Health Monitoring System for Predictive Maintenance </vt:lpstr>
      <vt:lpstr>Problem Definition</vt:lpstr>
      <vt:lpstr>Objectives</vt:lpstr>
      <vt:lpstr>Design Process</vt:lpstr>
      <vt:lpstr>Needs Analysis &amp; Selection Criteria</vt:lpstr>
      <vt:lpstr>Requirements Specification </vt:lpstr>
      <vt:lpstr>Concept Evaluation </vt:lpstr>
      <vt:lpstr>Functional Decomposition</vt:lpstr>
      <vt:lpstr>Behavioral Model</vt:lpstr>
      <vt:lpstr>State Diagram: </vt:lpstr>
      <vt:lpstr>Data flowchart</vt:lpstr>
      <vt:lpstr>Entity relationship matrix</vt:lpstr>
      <vt:lpstr>Testing Strategy</vt:lpstr>
      <vt:lpstr>System Reliability</vt:lpstr>
      <vt:lpstr>Team and Teamwork </vt:lpstr>
      <vt:lpstr>Project Management</vt:lpstr>
      <vt:lpstr>Ethical &amp; Legal</vt:lpstr>
      <vt:lpstr>Communication Skills</vt:lpstr>
      <vt:lpstr>Final Results &amp; Future Work</vt:lpstr>
      <vt:lpstr>Confusion Matrix</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ISLAM MD TANVIRUL</dc:creator>
  <cp:lastModifiedBy>ISLAM MD TANVIRUL</cp:lastModifiedBy>
  <cp:revision>6</cp:revision>
  <dcterms:created xsi:type="dcterms:W3CDTF">2025-06-14T17:29:25Z</dcterms:created>
  <dcterms:modified xsi:type="dcterms:W3CDTF">2025-06-21T17:48:06Z</dcterms:modified>
</cp:coreProperties>
</file>